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0387918-7877-4C37-B90E-DBBB237EF53F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8883820-EBCD-472E-9CF6-60AEE9E0EC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Путешествие в прошлое книги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Воспитатель : </a:t>
            </a:r>
            <a:r>
              <a:rPr lang="ru-RU" dirty="0" err="1" smtClean="0"/>
              <a:t>Арляпова</a:t>
            </a:r>
            <a:r>
              <a:rPr lang="ru-RU" dirty="0" smtClean="0"/>
              <a:t> Ю.Б.</a:t>
            </a:r>
          </a:p>
          <a:p>
            <a:pPr algn="r"/>
            <a:r>
              <a:rPr lang="ru-RU" dirty="0" smtClean="0"/>
              <a:t>МБДОУ Детский сад №37 «Искорка»</a:t>
            </a:r>
          </a:p>
          <a:p>
            <a:pPr algn="r"/>
            <a:r>
              <a:rPr lang="ru-RU" dirty="0" smtClean="0"/>
              <a:t>2024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6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5832647"/>
          </a:xfrm>
        </p:spPr>
        <p:txBody>
          <a:bodyPr/>
          <a:lstStyle/>
          <a:p>
            <a:r>
              <a:rPr lang="ru-RU" sz="3200" dirty="0">
                <a:effectLst/>
              </a:rPr>
              <a:t>Печатный станок упростил изготовление книг. Постепенно человек усовершенствовал печатный станок, придумав машины, которые изготовляют сразу много книг. Существуют машины, которые печатают, обрезают и сшивают листы, печатают красочные обложки, иллюстрации и изготовляют переплет, чтобы книга дольше сохранилась. Всеми машинами управляют люди. Но, прежде чем начать печатать книгу, необходимо подготовить ее содержание.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5"/>
            <a:ext cx="6777318" cy="2376264"/>
          </a:xfrm>
        </p:spPr>
        <p:txBody>
          <a:bodyPr/>
          <a:lstStyle/>
          <a:p>
            <a:r>
              <a:rPr lang="ru-RU" sz="4800" dirty="0">
                <a:effectLst/>
              </a:rPr>
              <a:t>Как вы думаете, кто готовит все материалы для книг?</a:t>
            </a:r>
            <a:r>
              <a:rPr lang="ru-RU" dirty="0">
                <a:effectLst/>
              </a:rPr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3767862"/>
            <a:ext cx="1760240" cy="1752600"/>
          </a:xfrm>
        </p:spPr>
        <p:txBody>
          <a:bodyPr/>
          <a:lstStyle/>
          <a:p>
            <a:r>
              <a:rPr lang="ru-RU" i="1" dirty="0">
                <a:effectLst/>
              </a:rPr>
              <a:t>Поэты, писатели, художники</a:t>
            </a:r>
            <a:r>
              <a:rPr lang="ru-RU" i="1" dirty="0" smtClean="0">
                <a:effectLst/>
              </a:rPr>
              <a:t>.</a:t>
            </a:r>
            <a:endParaRPr lang="ru-RU" dirty="0"/>
          </a:p>
        </p:txBody>
      </p:sp>
      <p:pic>
        <p:nvPicPr>
          <p:cNvPr id="8194" name="Picture 2" descr="C:\Users\User\Desktop\Без названия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362" y="2976426"/>
            <a:ext cx="2713782" cy="363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10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И в результате мы с вами читаем вот такие красивые книжки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203" y="3212976"/>
            <a:ext cx="4426061" cy="331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8208912" cy="2808312"/>
          </a:xfrm>
        </p:spPr>
        <p:txBody>
          <a:bodyPr/>
          <a:lstStyle/>
          <a:p>
            <a:r>
              <a:rPr lang="ru-RU" sz="2800" b="1" i="1" dirty="0">
                <a:effectLst/>
              </a:rPr>
              <a:t>Говорит она беззвучно,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Но понятно и не скучно.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Ты беседуй чаще с ней —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Станешь вчетверо умней!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Не дерево, а с листочками,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Не рубашка, а сшита,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r>
              <a:rPr lang="ru-RU" sz="2800" b="1" i="1" dirty="0">
                <a:effectLst/>
              </a:rPr>
              <a:t>Не человек, а рассказывает</a:t>
            </a:r>
            <a:r>
              <a:rPr lang="ru-RU" sz="2800" b="1" i="1" dirty="0" smtClean="0">
                <a:effectLst/>
              </a:rPr>
              <a:t>.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4752528" cy="272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37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845044" cy="864095"/>
          </a:xfrm>
        </p:spPr>
        <p:txBody>
          <a:bodyPr/>
          <a:lstStyle/>
          <a:p>
            <a:r>
              <a:rPr lang="ru-RU" sz="4000" dirty="0" smtClean="0"/>
              <a:t>Для чего нужны книги?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 помощью книг передают знания, информацию.</a:t>
            </a:r>
            <a:endParaRPr lang="ru-RU" dirty="0"/>
          </a:p>
        </p:txBody>
      </p:sp>
      <p:pic>
        <p:nvPicPr>
          <p:cNvPr id="1026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08114"/>
            <a:ext cx="1295177" cy="194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778" y="4725144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14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5"/>
            <a:ext cx="6777318" cy="792088"/>
          </a:xfrm>
        </p:spPr>
        <p:txBody>
          <a:bodyPr/>
          <a:lstStyle/>
          <a:p>
            <a:r>
              <a:rPr lang="ru-RU" dirty="0" smtClean="0"/>
              <a:t>Кто делает книги?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Он делает книги в ручную?</a:t>
            </a:r>
            <a:endParaRPr lang="ru-RU" dirty="0"/>
          </a:p>
        </p:txBody>
      </p:sp>
      <p:pic>
        <p:nvPicPr>
          <p:cNvPr id="2050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24744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Без названия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52925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62" y="435292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5292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27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5"/>
            <a:ext cx="6777318" cy="1800199"/>
          </a:xfrm>
        </p:spPr>
        <p:txBody>
          <a:bodyPr/>
          <a:lstStyle/>
          <a:p>
            <a:r>
              <a:rPr lang="ru-RU" dirty="0">
                <a:effectLst/>
              </a:rPr>
              <a:t> </a:t>
            </a:r>
            <a:r>
              <a:rPr lang="ru-RU" sz="2000" dirty="0">
                <a:effectLst/>
              </a:rPr>
              <a:t>Люди с древности сочиняли сказки, песни, пословицы, загадки. А чтобы не забыть, их нужно было записать. Как вы думаете, удобно было читать книги, написанные на глиняных дощечках? Конечно, нет! Поэтому в Китае стали писать книги на бамбуковых пластинках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5839"/>
            <a:ext cx="3309119" cy="383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Без названия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069" y="3284984"/>
            <a:ext cx="3894403" cy="247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18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76673"/>
            <a:ext cx="6777318" cy="1728191"/>
          </a:xfrm>
        </p:spPr>
        <p:txBody>
          <a:bodyPr/>
          <a:lstStyle/>
          <a:p>
            <a:r>
              <a:rPr lang="ru-RU" sz="4400" dirty="0">
                <a:effectLst/>
              </a:rPr>
              <a:t>А в Египте писали книги на каменных плитах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86" y="2305163"/>
            <a:ext cx="3957290" cy="395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463" y="3212977"/>
            <a:ext cx="4283324" cy="214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2715055"/>
          </a:xfrm>
        </p:spPr>
        <p:txBody>
          <a:bodyPr/>
          <a:lstStyle/>
          <a:p>
            <a:r>
              <a:rPr lang="ru-RU" sz="3200" dirty="0">
                <a:effectLst/>
              </a:rPr>
              <a:t>А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потом на папирусе – похожем на бумагу очень тонком и длинном листе, сделанном из тростника. Папирусы хранили свернутым в свиток 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Без названия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5867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Без названия 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03992"/>
            <a:ext cx="4248472" cy="317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82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5"/>
            <a:ext cx="6777318" cy="2088232"/>
          </a:xfrm>
        </p:spPr>
        <p:txBody>
          <a:bodyPr/>
          <a:lstStyle/>
          <a:p>
            <a:r>
              <a:rPr lang="ru-RU" sz="3200" dirty="0">
                <a:effectLst/>
              </a:rPr>
              <a:t>Наконец люди изобрели бумагу и стали создавать книги на бумаге: сначала рукописные, а затем и печатные. 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Без названия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01751"/>
            <a:ext cx="3414494" cy="304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Без названия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189" y="2780928"/>
            <a:ext cx="4889366" cy="366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2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5"/>
            <a:ext cx="6777318" cy="2520280"/>
          </a:xfrm>
        </p:spPr>
        <p:txBody>
          <a:bodyPr/>
          <a:lstStyle/>
          <a:p>
            <a:r>
              <a:rPr lang="ru-RU" sz="3200" dirty="0">
                <a:effectLst/>
              </a:rPr>
              <a:t>Когда возникла потребность создавать много книг, человек придумал печатный станок. Первую книгу на Руси напечатал Иван Федоров.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Без названия (1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96952"/>
            <a:ext cx="2502644" cy="345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4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</TotalTime>
  <Words>209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Путешествие в прошлое книги</vt:lpstr>
      <vt:lpstr>Говорит она беззвучно, Но понятно и не скучно. Ты беседуй чаще с ней — Станешь вчетверо умней! Не дерево, а с листочками, Не рубашка, а сшита, Не человек, а рассказывает.</vt:lpstr>
      <vt:lpstr>Для чего нужны книги?</vt:lpstr>
      <vt:lpstr>Кто делает книги?</vt:lpstr>
      <vt:lpstr> Люди с древности сочиняли сказки, песни, пословицы, загадки. А чтобы не забыть, их нужно было записать. Как вы думаете, удобно было читать книги, написанные на глиняных дощечках? Конечно, нет! Поэтому в Китае стали писать книги на бамбуковых пластинках</vt:lpstr>
      <vt:lpstr>А в Египте писали книги на каменных плитах</vt:lpstr>
      <vt:lpstr>А потом на папирусе – похожем на бумагу очень тонком и длинном листе, сделанном из тростника. Папирусы хранили свернутым в свиток </vt:lpstr>
      <vt:lpstr>Наконец люди изобрели бумагу и стали создавать книги на бумаге: сначала рукописные, а затем и печатные. </vt:lpstr>
      <vt:lpstr>Когда возникла потребность создавать много книг, человек придумал печатный станок. Первую книгу на Руси напечатал Иван Федоров.</vt:lpstr>
      <vt:lpstr>Печатный станок упростил изготовление книг. Постепенно человек усовершенствовал печатный станок, придумав машины, которые изготовляют сразу много книг. Существуют машины, которые печатают, обрезают и сшивают листы, печатают красочные обложки, иллюстрации и изготовляют переплет, чтобы книга дольше сохранилась. Всеми машинами управляют люди. Но, прежде чем начать печатать книгу, необходимо подготовить ее содержание.</vt:lpstr>
      <vt:lpstr>Как вы думаете, кто готовит все материалы для книг? </vt:lpstr>
      <vt:lpstr>И в результате мы с вами читаем вот такие красивые книжки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прошлое книги</dc:title>
  <dc:creator>User</dc:creator>
  <cp:lastModifiedBy>User</cp:lastModifiedBy>
  <cp:revision>5</cp:revision>
  <dcterms:created xsi:type="dcterms:W3CDTF">2024-09-26T03:49:50Z</dcterms:created>
  <dcterms:modified xsi:type="dcterms:W3CDTF">2024-09-26T04:30:23Z</dcterms:modified>
</cp:coreProperties>
</file>