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6" r:id="rId2"/>
    <p:sldId id="275" r:id="rId3"/>
    <p:sldId id="257" r:id="rId4"/>
    <p:sldId id="273" r:id="rId5"/>
    <p:sldId id="274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7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424B0-15A1-4C14-8656-092B77534748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2B3AF-FD86-4EEE-A806-ED8B88114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822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2B3AF-FD86-4EEE-A806-ED8B881148B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3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4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audio" Target="../media/audio2.wav"/><Relationship Id="rId10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uploads/cucumber/cucumber_PNG12631.png" TargetMode="External"/><Relationship Id="rId13" Type="http://schemas.openxmlformats.org/officeDocument/2006/relationships/hyperlink" Target="http://detochki-doma.ru/" TargetMode="External"/><Relationship Id="rId18" Type="http://schemas.openxmlformats.org/officeDocument/2006/relationships/hyperlink" Target="http://galerey-room.ru/images/201645_1383931005.png" TargetMode="External"/><Relationship Id="rId26" Type="http://schemas.openxmlformats.org/officeDocument/2006/relationships/hyperlink" Target="http://pngimg.com/uploads/cooking_pan/cooking_pan_PNG8372.png" TargetMode="External"/><Relationship Id="rId3" Type="http://schemas.openxmlformats.org/officeDocument/2006/relationships/hyperlink" Target="https://img4.thuthuatphanmem.vn/uploads/2019/12/17/hinh-nen-powerpoint-thien-nhien_103813676.jpg" TargetMode="External"/><Relationship Id="rId21" Type="http://schemas.openxmlformats.org/officeDocument/2006/relationships/hyperlink" Target="http://img.lenagold.ru/s/stak/stak147.png" TargetMode="External"/><Relationship Id="rId7" Type="http://schemas.openxmlformats.org/officeDocument/2006/relationships/hyperlink" Target="https://pngimg.com/uploads/potato/potato_PNG7086.png" TargetMode="External"/><Relationship Id="rId12" Type="http://schemas.openxmlformats.org/officeDocument/2006/relationships/hyperlink" Target="https://cdn-jr.brainpop.com/science/land/soil/screenshot_1.png" TargetMode="External"/><Relationship Id="rId17" Type="http://schemas.openxmlformats.org/officeDocument/2006/relationships/hyperlink" Target="https://funforkids.ru/pictures/carrotphoto/carrot13.png" TargetMode="External"/><Relationship Id="rId25" Type="http://schemas.openxmlformats.org/officeDocument/2006/relationships/hyperlink" Target="http://img1.liveinternet.ru/images/attach/c/0/121/187/121187423_bank003.png" TargetMode="External"/><Relationship Id="rId2" Type="http://schemas.openxmlformats.org/officeDocument/2006/relationships/hyperlink" Target="https://pandia.ru/text/80/032/images/image001_40.jpg" TargetMode="External"/><Relationship Id="rId16" Type="http://schemas.openxmlformats.org/officeDocument/2006/relationships/hyperlink" Target="https://funforkids.ru/pictures/squashphoto/squash14.png" TargetMode="External"/><Relationship Id="rId20" Type="http://schemas.openxmlformats.org/officeDocument/2006/relationships/hyperlink" Target="http://cocktailing.ru/img/u_tableware/img_primary/tableware_straws.png" TargetMode="External"/><Relationship Id="rId29" Type="http://schemas.openxmlformats.org/officeDocument/2006/relationships/hyperlink" Target="http://ds04.infourok.ru/uploads/ex/0e00/00095ccf-bde91713/hello_html_m6507fcb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iet-menyu.ru/wp-content/uploads/2015/12/-e1509020950776.jpg" TargetMode="External"/><Relationship Id="rId11" Type="http://schemas.openxmlformats.org/officeDocument/2006/relationships/hyperlink" Target="https://i.pinimg.com/originals/a9/38/e8/a938e8eec8462368a0637ab3fb102911.gif" TargetMode="External"/><Relationship Id="rId24" Type="http://schemas.openxmlformats.org/officeDocument/2006/relationships/hyperlink" Target="https://freepngimg.com/thumb/frying%20pan/14-frying-pan-png-image.png" TargetMode="External"/><Relationship Id="rId5" Type="http://schemas.openxmlformats.org/officeDocument/2006/relationships/hyperlink" Target="https://clipartion.com/wp-content/uploads/2015/11/orange-png-png.png" TargetMode="External"/><Relationship Id="rId15" Type="http://schemas.openxmlformats.org/officeDocument/2006/relationships/hyperlink" Target="https://ramki-vsem.ru/fon/sinij-fon40.jpg" TargetMode="External"/><Relationship Id="rId23" Type="http://schemas.openxmlformats.org/officeDocument/2006/relationships/hyperlink" Target="http://pngimg.com/uploads/garlic/garlic_PNG12768.png" TargetMode="External"/><Relationship Id="rId28" Type="http://schemas.openxmlformats.org/officeDocument/2006/relationships/hyperlink" Target="http://okna-pvh-balkon.ru/images/3stvorki.png" TargetMode="External"/><Relationship Id="rId10" Type="http://schemas.openxmlformats.org/officeDocument/2006/relationships/hyperlink" Target="https://po-ymy.ru/zagadki-pro-poleznye-ovoshhi-dlya-detej.html" TargetMode="External"/><Relationship Id="rId19" Type="http://schemas.openxmlformats.org/officeDocument/2006/relationships/hyperlink" Target="https://img-fotki.yandex.ru/get/5635/66124276.13a/0_900b4_d7fb5600_XXXL.png" TargetMode="External"/><Relationship Id="rId4" Type="http://schemas.openxmlformats.org/officeDocument/2006/relationships/hyperlink" Target="http://blog.investbag.com/wp-content/uploads/2013/06/Prodannaja-zemlja-obogatila-ukrainskij-bjudzhet-na-sotni-millionov-griven.jpg" TargetMode="External"/><Relationship Id="rId9" Type="http://schemas.openxmlformats.org/officeDocument/2006/relationships/hyperlink" Target="https://pngimg.com/uploads/apple/apple_PNG12436.png" TargetMode="External"/><Relationship Id="rId14" Type="http://schemas.openxmlformats.org/officeDocument/2006/relationships/hyperlink" Target="https://homenaturalcures.com/wp-content/uploads/cabbage.png" TargetMode="External"/><Relationship Id="rId22" Type="http://schemas.openxmlformats.org/officeDocument/2006/relationships/hyperlink" Target="https://img-fotki.yandex.ru/get/6214/131624064.1ec/0_88adc_bc2e5892_M.jpg" TargetMode="External"/><Relationship Id="rId27" Type="http://schemas.openxmlformats.org/officeDocument/2006/relationships/hyperlink" Target="http://img1.liveinternet.ru/images/attach/d/1/129/908/129908387_13747315590.png" TargetMode="External"/><Relationship Id="rId30" Type="http://schemas.openxmlformats.org/officeDocument/2006/relationships/hyperlink" Target="https://yt3.ggpht.com/-JpMcU6stfEw/AAAAAAAAAAI/AAAAAAAAAAA/oAOWQq_sybU/s900-c-k-no/photo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g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3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9.jp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51670"/>
            <a:ext cx="8206680" cy="187220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Игра-презентация </a:t>
            </a:r>
            <a:b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«Овощи» </a:t>
            </a: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1691680" y="3363838"/>
            <a:ext cx="5760640" cy="1368152"/>
          </a:xfrm>
        </p:spPr>
        <p:txBody>
          <a:bodyPr>
            <a:normAutofit fontScale="40000" lnSpcReduction="20000"/>
          </a:bodyPr>
          <a:lstStyle/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Галдина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Наталья Николаевна</a:t>
            </a:r>
          </a:p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Междуреченск-2024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884368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городная-хороводная - Есть у нас огород (online-audio-converter.com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9767.2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3651870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29453" y="123478"/>
            <a:ext cx="6231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№37 «Искорка»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12429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82" y="771551"/>
            <a:ext cx="1025159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2160" y="2443490"/>
            <a:ext cx="10016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8211" y="3850810"/>
            <a:ext cx="1872208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214" y="1427005"/>
            <a:ext cx="104645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3574372"/>
            <a:ext cx="1152128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6198" y="1960719"/>
            <a:ext cx="84425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дистант\129908387_1374731559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40" y="1240657"/>
            <a:ext cx="2112439" cy="16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52243" y="411510"/>
            <a:ext cx="7478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овощей пекут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пирожки, убери лишний овощ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Recording_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8388" y="4304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5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12429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95488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Овощи можно выращивать  на подоконнике, найди  лишние овощи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2429" y="2355726"/>
            <a:ext cx="915568" cy="101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964" y="1176093"/>
            <a:ext cx="1192127" cy="137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098" y="3573608"/>
            <a:ext cx="1851652" cy="70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3117160"/>
            <a:ext cx="1492147" cy="139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1394564"/>
            <a:ext cx="1312208" cy="130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4288" y="1149595"/>
            <a:ext cx="1593870" cy="61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дистант\окно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88" y="1170110"/>
            <a:ext cx="2088233" cy="208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cording_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1411" y="4265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улица Пушкина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3978375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555526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75000"/>
                  </a:schemeClr>
                </a:solidFill>
              </a:rPr>
              <a:t>Молодец!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147049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1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9" y="123478"/>
            <a:ext cx="4557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Список источников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616298"/>
              </p:ext>
            </p:extLst>
          </p:nvPr>
        </p:nvGraphicFramePr>
        <p:xfrm>
          <a:off x="395536" y="411509"/>
          <a:ext cx="7344818" cy="4689791"/>
        </p:xfrm>
        <a:graphic>
          <a:graphicData uri="http://schemas.openxmlformats.org/drawingml/2006/table">
            <a:tbl>
              <a:tblPr firstRow="1" firstCol="1" bandRow="1"/>
              <a:tblGrid>
                <a:gridCol w="1284017"/>
                <a:gridCol w="1212008"/>
                <a:gridCol w="1212008"/>
                <a:gridCol w="1212008"/>
                <a:gridCol w="1212008"/>
                <a:gridCol w="1212769"/>
              </a:tblGrid>
              <a:tr h="20083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слайд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2"/>
                        </a:rPr>
                        <a:t>фон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слайд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3"/>
                        </a:rPr>
                        <a:t>фон 2</a:t>
                      </a:r>
                      <a:endParaRPr lang="ru-RU" sz="9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цель игры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 слайд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4"/>
                        </a:rPr>
                        <a:t>фон 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5"/>
                        </a:rPr>
                        <a:t>апельсин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6"/>
                        </a:rPr>
                        <a:t>капуста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7"/>
                        </a:rPr>
                        <a:t>картофель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8"/>
                        </a:rPr>
                        <a:t>огурец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9"/>
                        </a:rPr>
                        <a:t>яблоко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слайд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4"/>
                        </a:rPr>
                        <a:t>фон 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0"/>
                        </a:rPr>
                        <a:t>загадка про лук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1"/>
                        </a:rPr>
                        <a:t>лук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 слайд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2"/>
                        </a:rPr>
                        <a:t>фон 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3"/>
                        </a:rPr>
                        <a:t>загадка о капусте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4"/>
                        </a:rPr>
                        <a:t>капуста 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 слайд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5"/>
                        </a:rPr>
                        <a:t>фон 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6"/>
                        </a:rPr>
                        <a:t>кабачок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7"/>
                        </a:rPr>
                        <a:t>морковь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8"/>
                        </a:rPr>
                        <a:t>помидор 1</a:t>
                      </a:r>
                      <a:endParaRPr lang="ru-RU" sz="9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i="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19"/>
                        </a:rPr>
                        <a:t>перец 1</a:t>
                      </a:r>
                      <a:endParaRPr lang="ru-RU" sz="9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20"/>
                        </a:rPr>
                        <a:t>коктейльные трубочки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21"/>
                        </a:rPr>
                        <a:t>стакан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22"/>
                        </a:rPr>
                        <a:t>тыква 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sng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  <a:hlinkClick r:id="rId23"/>
                        </a:rPr>
                        <a:t>чеснок</a:t>
                      </a:r>
                      <a:r>
                        <a:rPr lang="ru-RU" sz="900" u="sng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u="sng" dirty="0">
                          <a:solidFill>
                            <a:schemeClr val="tx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6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 слайд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5"/>
                        </a:rPr>
                        <a:t>фон 5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баклажан 1</a:t>
                      </a:r>
                      <a:endParaRPr lang="ru-RU" sz="900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4"/>
                        </a:rPr>
                        <a:t>капуста 2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7"/>
                        </a:rPr>
                        <a:t>картофель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7"/>
                        </a:rPr>
                        <a:t>морковь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лук 2</a:t>
                      </a:r>
                      <a:endParaRPr lang="ru-RU" sz="900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патиссон 1</a:t>
                      </a:r>
                      <a:endParaRPr lang="ru-RU" sz="900" kern="1200" dirty="0" smtClean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4"/>
                        </a:rPr>
                        <a:t>сковорода 1</a:t>
                      </a:r>
                      <a:endParaRPr lang="ru-RU" sz="900" u="sng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 слайд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5"/>
                        </a:rPr>
                        <a:t>фон 5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5"/>
                        </a:rPr>
                        <a:t>банки 1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7"/>
                        </a:rPr>
                        <a:t>картофель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патиссон 1</a:t>
                      </a:r>
                      <a:endParaRPr lang="ru-RU" sz="900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9"/>
                        </a:rPr>
                        <a:t>перец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8"/>
                        </a:rPr>
                        <a:t>помидор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6"/>
                        </a:rPr>
                        <a:t>капуста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8"/>
                        </a:rPr>
                        <a:t>огурец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 слайд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5"/>
                        </a:rPr>
                        <a:t>фон 5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4"/>
                        </a:rPr>
                        <a:t>капуста 2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i="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8"/>
                        </a:rPr>
                        <a:t>помидор 1</a:t>
                      </a:r>
                      <a:endParaRPr lang="ru-RU" sz="900" i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7"/>
                        </a:rPr>
                        <a:t>картофель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патиссон 1</a:t>
                      </a:r>
                      <a:endParaRPr lang="ru-RU" sz="900" kern="1200" dirty="0" smtClean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6"/>
                        </a:rPr>
                        <a:t>кастрюля 1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7"/>
                        </a:rPr>
                        <a:t>морковь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 слайд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5"/>
                        </a:rPr>
                        <a:t>фон 5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4"/>
                        </a:rPr>
                        <a:t>капуста 2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1"/>
                        </a:rPr>
                        <a:t>лук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7"/>
                        </a:rPr>
                        <a:t>картофель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7"/>
                        </a:rPr>
                        <a:t>морковь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патиссон </a:t>
                      </a:r>
                      <a:r>
                        <a:rPr lang="ru-RU" sz="900" u="sng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9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22"/>
                        </a:rPr>
                        <a:t>тыква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7"/>
                        </a:rPr>
                        <a:t>пирожки</a:t>
                      </a: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u="sng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90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 слайд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5"/>
                        </a:rPr>
                        <a:t>фон 5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6"/>
                        </a:rPr>
                        <a:t>кабачок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22"/>
                        </a:rPr>
                        <a:t>тыква 1</a:t>
                      </a:r>
                      <a:endParaRPr lang="ru-RU" sz="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лук 2</a:t>
                      </a:r>
                      <a:endParaRPr lang="ru-RU" sz="900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патиссон 1</a:t>
                      </a:r>
                      <a:endParaRPr lang="ru-RU" sz="900" kern="1200" dirty="0" smtClean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i="0" u="sng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/>
                          <a:cs typeface="Times New Roman"/>
                          <a:hlinkClick r:id="rId18"/>
                        </a:rPr>
                        <a:t>помидор 1</a:t>
                      </a:r>
                      <a:endParaRPr lang="ru-RU" sz="900" i="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огурец 2</a:t>
                      </a:r>
                      <a:endParaRPr lang="ru-RU" sz="900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8"/>
                        </a:rPr>
                        <a:t>окно 1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 слайд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9"/>
                        </a:rPr>
                        <a:t>фон 6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0"/>
                        </a:rPr>
                        <a:t>смайлик 1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881" marR="548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8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11510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Цель игры</a:t>
            </a:r>
            <a:r>
              <a:rPr lang="ru-RU" dirty="0"/>
              <a:t>: закреплять знания детей об овощах, </a:t>
            </a:r>
            <a:r>
              <a:rPr lang="ru-RU" dirty="0" smtClean="0"/>
              <a:t>особенностях  их произрастания </a:t>
            </a:r>
            <a:r>
              <a:rPr lang="ru-RU" dirty="0"/>
              <a:t>и </a:t>
            </a:r>
            <a:r>
              <a:rPr lang="ru-RU" dirty="0" smtClean="0"/>
              <a:t>характерных качествах овощей. </a:t>
            </a:r>
            <a:r>
              <a:rPr lang="ru-RU" dirty="0"/>
              <a:t>П</a:t>
            </a:r>
            <a:r>
              <a:rPr lang="ru-RU" dirty="0" smtClean="0"/>
              <a:t>родолжать   расширять </a:t>
            </a:r>
            <a:r>
              <a:rPr lang="ru-RU" dirty="0"/>
              <a:t>кругозор детей в использования овощей в питании, </a:t>
            </a:r>
            <a:r>
              <a:rPr lang="ru-RU" dirty="0" smtClean="0"/>
              <a:t>прививать  интерес </a:t>
            </a:r>
            <a:r>
              <a:rPr lang="ru-RU" dirty="0"/>
              <a:t>к растительному составу огородов и к здоровому питанию. Закрепить в речи детей </a:t>
            </a:r>
            <a:r>
              <a:rPr lang="ru-RU" dirty="0" smtClean="0"/>
              <a:t>употребление относительных прилагательных</a:t>
            </a:r>
            <a:r>
              <a:rPr lang="ru-RU" dirty="0"/>
              <a:t>, развитие логического </a:t>
            </a:r>
            <a:r>
              <a:rPr lang="ru-RU" dirty="0" smtClean="0"/>
              <a:t>мышления.</a:t>
            </a:r>
          </a:p>
          <a:p>
            <a:endParaRPr lang="ru-RU" dirty="0"/>
          </a:p>
          <a:p>
            <a:r>
              <a:rPr lang="ru-RU" b="1" dirty="0" smtClean="0"/>
              <a:t>Правила игры: </a:t>
            </a:r>
            <a:r>
              <a:rPr lang="ru-RU" dirty="0" smtClean="0"/>
              <a:t>на слайдах ребенок выполняет задания, которые озвучены голосом.</a:t>
            </a:r>
            <a:endParaRPr lang="ru-RU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2429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355726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Ребёнок с помощью </a:t>
            </a:r>
            <a:r>
              <a:rPr lang="ru-RU" dirty="0"/>
              <a:t>компьютерной </a:t>
            </a:r>
            <a:r>
              <a:rPr lang="ru-RU" dirty="0" smtClean="0"/>
              <a:t>мыши, </a:t>
            </a:r>
            <a:r>
              <a:rPr lang="ru-RU" dirty="0"/>
              <a:t>выбирает </a:t>
            </a:r>
            <a:r>
              <a:rPr lang="ru-RU" dirty="0" smtClean="0"/>
              <a:t>правильный </a:t>
            </a:r>
            <a:r>
              <a:rPr lang="ru-RU" dirty="0"/>
              <a:t>ответ и нажимает на соответствующую картинку. Если ответ правильный, то картинка исчезает под звук, а если ответ </a:t>
            </a:r>
            <a:r>
              <a:rPr lang="ru-RU" dirty="0" smtClean="0"/>
              <a:t>неправильный, </a:t>
            </a:r>
            <a:r>
              <a:rPr lang="ru-RU" dirty="0"/>
              <a:t>то картинка </a:t>
            </a:r>
            <a:r>
              <a:rPr lang="ru-RU" dirty="0" smtClean="0"/>
              <a:t>вращается. </a:t>
            </a:r>
          </a:p>
          <a:p>
            <a:r>
              <a:rPr lang="ru-RU" dirty="0" smtClean="0"/>
              <a:t>На слайдах с загадками, отгадав правильно загадку появляется правильный ответ – картинка овоща. Чтобы перейти на другой слайд с заданиями нужно нажать на управляющую кнопку.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04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0216" y="3381058"/>
            <a:ext cx="1349896" cy="107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8156" y="2028948"/>
            <a:ext cx="1727313" cy="157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478" y="1575924"/>
            <a:ext cx="882518" cy="103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965241"/>
            <a:ext cx="1617071" cy="184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3562564"/>
            <a:ext cx="1625960" cy="119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712429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23479"/>
            <a:ext cx="846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огороде выросли овощи, убери  лишнее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ing_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985" y="4151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9502"/>
            <a:ext cx="3384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Золотистый и полезный, </a:t>
            </a:r>
            <a:r>
              <a:rPr lang="ru-RU" sz="2400" dirty="0" smtClean="0">
                <a:solidFill>
                  <a:srgbClr val="C00000"/>
                </a:solidFill>
              </a:rPr>
              <a:t>витаминный</a:t>
            </a:r>
            <a:r>
              <a:rPr lang="ru-RU" sz="2400" dirty="0">
                <a:solidFill>
                  <a:srgbClr val="C00000"/>
                </a:solidFill>
              </a:rPr>
              <a:t>, хотя, резкий. Горький вкус имеет он </a:t>
            </a:r>
            <a:r>
              <a:rPr lang="ru-RU" sz="2400" dirty="0" smtClean="0">
                <a:solidFill>
                  <a:srgbClr val="C00000"/>
                </a:solidFill>
              </a:rPr>
              <a:t>обжигает</a:t>
            </a:r>
            <a:r>
              <a:rPr lang="ru-RU" sz="2400" dirty="0">
                <a:solidFill>
                  <a:srgbClr val="C00000"/>
                </a:solidFill>
              </a:rPr>
              <a:t>… не лимон.</a:t>
            </a:r>
            <a:br>
              <a:rPr lang="ru-RU" sz="2400" dirty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Recording_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4067218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2653441"/>
            <a:ext cx="2802804" cy="209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884368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8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6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611560" y="954456"/>
            <a:ext cx="4104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6"/>
                </a:solidFill>
              </a:rPr>
              <a:t>Выросла она – на славу. Голова бела, кудрява. Если любишь щи– </a:t>
            </a:r>
            <a:r>
              <a:rPr lang="ru-RU" sz="3200" dirty="0" smtClean="0">
                <a:solidFill>
                  <a:schemeClr val="accent6"/>
                </a:solidFill>
              </a:rPr>
              <a:t>там </a:t>
            </a:r>
            <a:r>
              <a:rPr lang="ru-RU" sz="3200" dirty="0">
                <a:solidFill>
                  <a:schemeClr val="accent6"/>
                </a:solidFill>
              </a:rPr>
              <a:t>ее ищи!</a:t>
            </a:r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884368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Recording_2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4067218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2782" y="2364560"/>
            <a:ext cx="1937490" cy="211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7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277716"/>
            <a:ext cx="9456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7947" y="1277715"/>
            <a:ext cx="96448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3347" y="3433805"/>
            <a:ext cx="741188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90" y="1561357"/>
            <a:ext cx="1749425" cy="66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501" y="2884723"/>
            <a:ext cx="1557189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7" y="1995687"/>
            <a:ext cx="81624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712429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555526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овощей готовят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сок, убери лишние овощи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дистант\стакан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887862"/>
            <a:ext cx="1008113" cy="27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92" y="1889304"/>
            <a:ext cx="1157116" cy="262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ing_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1520" y="42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212" y="1216318"/>
            <a:ext cx="1465675" cy="124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2902831"/>
            <a:ext cx="1289682" cy="120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3291830"/>
            <a:ext cx="1800200" cy="136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585" y="3037727"/>
            <a:ext cx="1557189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4237" y="1055390"/>
            <a:ext cx="99819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8790" y="2067695"/>
            <a:ext cx="973852" cy="108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7712429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987" y="1017776"/>
            <a:ext cx="3487865" cy="144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5147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вощи жарят, убери лишние овощи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Recording_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7449" y="4283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12429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8" y="1127610"/>
            <a:ext cx="1537683" cy="129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3722" y="2650696"/>
            <a:ext cx="1151111" cy="150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6204" y="1479351"/>
            <a:ext cx="1728192" cy="5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2896" y="2161961"/>
            <a:ext cx="1261481" cy="125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740" y="3147814"/>
            <a:ext cx="10016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5298" y="601112"/>
            <a:ext cx="1389547" cy="135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12" y="2787774"/>
            <a:ext cx="2755585" cy="19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55577" y="339502"/>
            <a:ext cx="6480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вощи солят в банке, найди лишний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Recording_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5147" y="4283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9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12429" y="385081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6078" y="1294962"/>
            <a:ext cx="1917229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1046050"/>
            <a:ext cx="1001650" cy="138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948" y="2963765"/>
            <a:ext cx="1168241" cy="129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707" y="1250618"/>
            <a:ext cx="119814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413" y="1958627"/>
            <a:ext cx="1662565" cy="13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2431" y="188620"/>
            <a:ext cx="1189547" cy="120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267494"/>
            <a:ext cx="7596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овощей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варят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суп, найди лишний овощ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37" y="2842553"/>
            <a:ext cx="2966662" cy="154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ing_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9512" y="4283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олнышк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солнышко</Template>
  <TotalTime>1202</TotalTime>
  <Words>402</Words>
  <Application>Microsoft Office PowerPoint</Application>
  <PresentationFormat>Экран (16:9)</PresentationFormat>
  <Paragraphs>143</Paragraphs>
  <Slides>13</Slides>
  <Notes>1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солнышко</vt:lpstr>
      <vt:lpstr>Игра-презентация  «Овощи»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растёт в огороде</dc:title>
  <dc:creator>admin</dc:creator>
  <cp:lastModifiedBy>admin</cp:lastModifiedBy>
  <cp:revision>105</cp:revision>
  <dcterms:created xsi:type="dcterms:W3CDTF">2021-01-20T15:20:18Z</dcterms:created>
  <dcterms:modified xsi:type="dcterms:W3CDTF">2024-09-24T14:57:27Z</dcterms:modified>
</cp:coreProperties>
</file>