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8946-2457-4087-9CC2-11F56593AE44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C140-3E43-4FCD-8640-33417FB1F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6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ACC140-3E43-4FCD-8640-33417FB1F0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9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1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4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5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5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B3D3-E3CC-4B78-A554-E621F1ECFD0F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2A60-AD63-4E13-9A21-C6F12B50E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" y="7567"/>
            <a:ext cx="9181074" cy="68504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19872" y="6309320"/>
            <a:ext cx="1853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Междуреченск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4357" y="47667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«Детский сад №10 «Чайка»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4748719"/>
            <a:ext cx="370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Какаулина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Надежда Николаевна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Скогорева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5347" y="2132856"/>
            <a:ext cx="4669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патриотическому воспитанию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«Наша родина -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72652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6A908-333F-4FFE-9CD2-26CA8DD83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F09ED2-1530-4A68-8A19-72AF586B2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928992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87E5A-8870-49F7-BCBF-B590B362A5EF}"/>
              </a:ext>
            </a:extLst>
          </p:cNvPr>
          <p:cNvSpPr txBox="1"/>
          <p:nvPr/>
        </p:nvSpPr>
        <p:spPr>
          <a:xfrm>
            <a:off x="1763688" y="28975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России </a:t>
            </a:r>
          </a:p>
        </p:txBody>
      </p:sp>
    </p:spTree>
    <p:extLst>
      <p:ext uri="{BB962C8B-B14F-4D97-AF65-F5344CB8AC3E}">
        <p14:creationId xmlns:p14="http://schemas.microsoft.com/office/powerpoint/2010/main" val="8680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9C1C4-0A98-406C-84EA-7DF1D526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095D0C-EE75-4292-BBA7-80C6075C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" y="1124744"/>
            <a:ext cx="9107996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09319-3F5C-4743-A2AE-E51FC38E56FC}"/>
              </a:ext>
            </a:extLst>
          </p:cNvPr>
          <p:cNvSpPr txBox="1"/>
          <p:nvPr/>
        </p:nvSpPr>
        <p:spPr>
          <a:xfrm>
            <a:off x="2771800" y="260648"/>
            <a:ext cx="520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06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356A9-C076-4B3F-A649-A10B5F5DF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890EA-10B2-4018-8956-924C6B570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903649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5D0A4-F1FE-4D18-9881-292A4AC5AAD0}"/>
              </a:ext>
            </a:extLst>
          </p:cNvPr>
          <p:cNvSpPr txBox="1"/>
          <p:nvPr/>
        </p:nvSpPr>
        <p:spPr>
          <a:xfrm>
            <a:off x="2267744" y="3326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Российской Армией</a:t>
            </a:r>
          </a:p>
        </p:txBody>
      </p:sp>
    </p:spTree>
    <p:extLst>
      <p:ext uri="{BB962C8B-B14F-4D97-AF65-F5344CB8AC3E}">
        <p14:creationId xmlns:p14="http://schemas.microsoft.com/office/powerpoint/2010/main" val="25635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A5673-8E9A-442F-AB19-6C2EDAC3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7E25C-D272-45CD-9E6C-6AFB07F5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251"/>
            <a:ext cx="9144000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802A89-4E24-4763-B9F1-04E3B2642C4A}"/>
              </a:ext>
            </a:extLst>
          </p:cNvPr>
          <p:cNvSpPr txBox="1"/>
          <p:nvPr/>
        </p:nvSpPr>
        <p:spPr>
          <a:xfrm>
            <a:off x="3347864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о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312924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8C7DBC-9454-448F-92F2-B836FD89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4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D075C-80B7-40EB-8395-7BF41A17BAC5}"/>
              </a:ext>
            </a:extLst>
          </p:cNvPr>
          <p:cNvSpPr txBox="1"/>
          <p:nvPr/>
        </p:nvSpPr>
        <p:spPr>
          <a:xfrm>
            <a:off x="395536" y="260648"/>
            <a:ext cx="84969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эффективное средство для привлечения родителей к сотрудничеству.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обеспечивают поддержку: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✔организационную (экскурсии, походы) ✔техническую (фото, видео)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✔информационную (сбор информации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✔мотивационную (поддерживание интереса, уверенности в успехе)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5DF77-559B-40F9-A57B-326AFF482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30" y="3533425"/>
            <a:ext cx="62646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27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45152-7BAB-4994-9C0C-1E17C37C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"/>
            <a:ext cx="9144000" cy="6810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60EEA-82E2-4FE1-8C05-C163244D439F}"/>
              </a:ext>
            </a:extLst>
          </p:cNvPr>
          <p:cNvSpPr txBox="1"/>
          <p:nvPr/>
        </p:nvSpPr>
        <p:spPr>
          <a:xfrm>
            <a:off x="2771800" y="1700808"/>
            <a:ext cx="380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9DE106-B934-407D-B72C-A0F17F7D3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8640960" cy="28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6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82206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365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26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002"/>
            <a:ext cx="9144000" cy="7002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«Наша родина - Россия»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представлений и систематизация знаний о Родине (Россия).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Развивать познавательные способности детей в процессе практической деятельности, интеллект ребенка, формировать наглядно-образное мышление, творческие способности, самостоятельность, навыки взаимоотношений со взрослыми;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Обогащать активный словарь новыми словами, поощрять пересказы детей;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Обеспечить атмосферу доброжелательности, комфортности в общении: родитель-родитель; родитель-педагог; родитель – ребенок;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Вызвать эмоциональный отклик на результат своей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78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18"/>
            <a:ext cx="916969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588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Символика Российской Федерации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008644-3684-4843-AF2A-C35FE49D9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5" y="1340768"/>
            <a:ext cx="88195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16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88532"/>
            <a:ext cx="8856984" cy="5571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</p:txBody>
      </p:sp>
    </p:spTree>
    <p:extLst>
      <p:ext uri="{BB962C8B-B14F-4D97-AF65-F5344CB8AC3E}">
        <p14:creationId xmlns:p14="http://schemas.microsoft.com/office/powerpoint/2010/main" val="32466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b="8583"/>
          <a:stretch/>
        </p:blipFill>
        <p:spPr>
          <a:xfrm>
            <a:off x="251520" y="1412776"/>
            <a:ext cx="871296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4046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Народные праздника</a:t>
            </a:r>
          </a:p>
        </p:txBody>
      </p:sp>
    </p:spTree>
    <p:extLst>
      <p:ext uri="{BB962C8B-B14F-4D97-AF65-F5344CB8AC3E}">
        <p14:creationId xmlns:p14="http://schemas.microsoft.com/office/powerpoint/2010/main" val="104787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85698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327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Россия – великая страна</a:t>
            </a:r>
          </a:p>
        </p:txBody>
      </p:sp>
    </p:spTree>
    <p:extLst>
      <p:ext uri="{BB962C8B-B14F-4D97-AF65-F5344CB8AC3E}">
        <p14:creationId xmlns:p14="http://schemas.microsoft.com/office/powerpoint/2010/main" val="318620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4" cy="6885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1296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09970" y="404664"/>
            <a:ext cx="379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Русская матрёшка</a:t>
            </a:r>
          </a:p>
        </p:txBody>
      </p:sp>
    </p:spTree>
    <p:extLst>
      <p:ext uri="{BB962C8B-B14F-4D97-AF65-F5344CB8AC3E}">
        <p14:creationId xmlns:p14="http://schemas.microsoft.com/office/powerpoint/2010/main" val="334461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7777E-5CAC-46DC-8FDC-5DC03611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92D60-19B2-4352-9422-881CD2A21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57462-47CB-4CE4-A6F9-930F1CDCA6EF}"/>
              </a:ext>
            </a:extLst>
          </p:cNvPr>
          <p:cNvSpPr txBox="1"/>
          <p:nvPr/>
        </p:nvSpPr>
        <p:spPr>
          <a:xfrm>
            <a:off x="3203848" y="4046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1389318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205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AdminN</cp:lastModifiedBy>
  <cp:revision>20</cp:revision>
  <dcterms:created xsi:type="dcterms:W3CDTF">2024-03-13T08:51:29Z</dcterms:created>
  <dcterms:modified xsi:type="dcterms:W3CDTF">2024-07-10T09:09:28Z</dcterms:modified>
</cp:coreProperties>
</file>