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300" autoAdjust="0"/>
    <p:restoredTop sz="94660"/>
  </p:normalViewPr>
  <p:slideViewPr>
    <p:cSldViewPr snapToGrid="0">
      <p:cViewPr varScale="1">
        <p:scale>
          <a:sx n="92" d="100"/>
          <a:sy n="92" d="100"/>
        </p:scale>
        <p:origin x="96" y="5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6453A-8C7D-46FE-A9A1-11C45F1AFEC8}" type="datetimeFigureOut">
              <a:rPr lang="ru-RU" smtClean="0"/>
              <a:t>07.06.2024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E8B40-6B7D-4069-9B2A-A039194700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4309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6453A-8C7D-46FE-A9A1-11C45F1AFEC8}" type="datetimeFigureOut">
              <a:rPr lang="ru-RU" smtClean="0"/>
              <a:t>07.06.2024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E8B40-6B7D-4069-9B2A-A039194700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0519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6453A-8C7D-46FE-A9A1-11C45F1AFEC8}" type="datetimeFigureOut">
              <a:rPr lang="ru-RU" smtClean="0"/>
              <a:t>07.06.2024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E8B40-6B7D-4069-9B2A-A039194700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3253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6453A-8C7D-46FE-A9A1-11C45F1AFEC8}" type="datetimeFigureOut">
              <a:rPr lang="ru-RU" smtClean="0"/>
              <a:t>07.06.2024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E8B40-6B7D-4069-9B2A-A039194700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6874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6453A-8C7D-46FE-A9A1-11C45F1AFEC8}" type="datetimeFigureOut">
              <a:rPr lang="ru-RU" smtClean="0"/>
              <a:t>07.06.2024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E8B40-6B7D-4069-9B2A-A039194700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6188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6453A-8C7D-46FE-A9A1-11C45F1AFEC8}" type="datetimeFigureOut">
              <a:rPr lang="ru-RU" smtClean="0"/>
              <a:t>07.06.2024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E8B40-6B7D-4069-9B2A-A039194700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1626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6453A-8C7D-46FE-A9A1-11C45F1AFEC8}" type="datetimeFigureOut">
              <a:rPr lang="ru-RU" smtClean="0"/>
              <a:t>07.06.2024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E8B40-6B7D-4069-9B2A-A039194700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7685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6453A-8C7D-46FE-A9A1-11C45F1AFEC8}" type="datetimeFigureOut">
              <a:rPr lang="ru-RU" smtClean="0"/>
              <a:t>07.06.2024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E8B40-6B7D-4069-9B2A-A039194700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9258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6453A-8C7D-46FE-A9A1-11C45F1AFEC8}" type="datetimeFigureOut">
              <a:rPr lang="ru-RU" smtClean="0"/>
              <a:t>07.06.2024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E8B40-6B7D-4069-9B2A-A039194700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1883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6453A-8C7D-46FE-A9A1-11C45F1AFEC8}" type="datetimeFigureOut">
              <a:rPr lang="ru-RU" smtClean="0"/>
              <a:t>07.06.2024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E8B40-6B7D-4069-9B2A-A039194700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2125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6453A-8C7D-46FE-A9A1-11C45F1AFEC8}" type="datetimeFigureOut">
              <a:rPr lang="ru-RU" smtClean="0"/>
              <a:t>07.06.2024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E8B40-6B7D-4069-9B2A-A039194700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9750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26453A-8C7D-46FE-A9A1-11C45F1AFEC8}" type="datetimeFigureOut">
              <a:rPr lang="ru-RU" smtClean="0"/>
              <a:t>07.06.2024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6E8B40-6B7D-4069-9B2A-A039194700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2443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microsoft.com/office/2007/relationships/hdphoto" Target="../media/hdphoto5.wdp"/><Relationship Id="rId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openxmlformats.org/officeDocument/2006/relationships/image" Target="../media/image24.png"/><Relationship Id="rId9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7" Type="http://schemas.openxmlformats.org/officeDocument/2006/relationships/image" Target="../media/image33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microsoft.com/office/2007/relationships/hdphoto" Target="../media/hdphoto6.wdp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10.wdp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11" Type="http://schemas.microsoft.com/office/2007/relationships/hdphoto" Target="../media/hdphoto9.wdp"/><Relationship Id="rId5" Type="http://schemas.openxmlformats.org/officeDocument/2006/relationships/image" Target="../media/image36.png"/><Relationship Id="rId10" Type="http://schemas.openxmlformats.org/officeDocument/2006/relationships/image" Target="../media/image39.png"/><Relationship Id="rId4" Type="http://schemas.openxmlformats.org/officeDocument/2006/relationships/image" Target="../media/image35.png"/><Relationship Id="rId9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7" Type="http://schemas.openxmlformats.org/officeDocument/2006/relationships/image" Target="../media/image20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catherineasquithgallery.com/uploads/posts/2021-03/1614805004_31-p-fon-dlya-prezentatsii-detskii-sad-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16475" y="606175"/>
            <a:ext cx="8844035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Наша Родина -Россия</a:t>
            </a:r>
            <a:endParaRPr lang="ru-RU" sz="8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667" b="90000" l="20078" r="7812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57608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979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kartinki.pics/uploads/posts/2021-01/1610217770_4-p-fon-dlya-prezentatsii-po-logopedii-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61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26723" y="503434"/>
            <a:ext cx="110652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Другие народы России тоже занимаются народными промыслами: на севере России – резьбой по кости, шитьём одежды из меха; на юге России осетины, ингуши делают прекрасную посуду из глины, красивые ковры, изделия из металла – кувшины, кинжалы; в Мордовии женщины любят работать с бисером, вязать.</a:t>
            </a:r>
            <a:endParaRPr kumimoji="0" lang="ru-RU" sz="1800" b="1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pic>
        <p:nvPicPr>
          <p:cNvPr id="4" name="Picture 12" descr="https://selcdn.fedsp.com/apus/13/35722/500x500.2365c89444a24ff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6713" y="1414632"/>
            <a:ext cx="2574158" cy="2574158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3074" y="4387065"/>
            <a:ext cx="3407115" cy="22628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667" l="375" r="9987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54058" y="4569245"/>
            <a:ext cx="2774283" cy="20807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513" y="4886014"/>
            <a:ext cx="3248813" cy="202099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1" b="98692" l="900" r="24000">
                        <a14:foregroundMark x1="13900" y1="42297" x2="13900" y2="42297"/>
                        <a14:foregroundMark x1="15600" y1="36773" x2="13300" y2="76308"/>
                        <a14:foregroundMark x1="12600" y1="79215" x2="12400" y2="92006"/>
                        <a14:foregroundMark x1="12400" y1="91860" x2="12300" y2="93459"/>
                        <a14:foregroundMark x1="14300" y1="8140" x2="16200" y2="6977"/>
                        <a14:foregroundMark x1="3300" y1="1890" x2="2500" y2="2762"/>
                        <a14:foregroundMark x1="3300" y1="9593" x2="4300" y2="24128"/>
                        <a14:foregroundMark x1="2800" y1="35756" x2="4300" y2="53198"/>
                        <a14:foregroundMark x1="6800" y1="35901" x2="7600" y2="44767"/>
                        <a14:foregroundMark x1="14700" y1="32122" x2="15300" y2="13081"/>
                        <a14:foregroundMark x1="13900" y1="78198" x2="12900" y2="88227"/>
                        <a14:foregroundMark x1="16100" y1="28779" x2="16600" y2="30959"/>
                        <a14:foregroundMark x1="13700" y1="28488" x2="12800" y2="30959"/>
                        <a14:backgroundMark x1="2500" y1="78779" x2="4200" y2="90843"/>
                        <a14:backgroundMark x1="2600" y1="59157" x2="4600" y2="86483"/>
                        <a14:backgroundMark x1="8000" y1="8721" x2="10700" y2="28488"/>
                        <a14:backgroundMark x1="1700" y1="13663" x2="1200" y2="19331"/>
                        <a14:backgroundMark x1="7900" y1="95785" x2="8400" y2="988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5942">
            <a:off x="9284191" y="2542616"/>
            <a:ext cx="4203993" cy="289234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56" b="99306" l="208" r="9260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46045" y="1894153"/>
            <a:ext cx="3426621" cy="256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124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19218" y="154112"/>
            <a:ext cx="69247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У каждого народа есть свои любимые блюда. Сегодня мы попробуем некоторые из них.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4" name="Picture 4" descr="https://img0.liveinternet.ru/images/attach/d/1/133/899/133899852_Blinuy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004" y="861998"/>
            <a:ext cx="3384376" cy="232299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51005" y="616449"/>
            <a:ext cx="31702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Любимым национальным блюдом русского народа являются пироги, блины.</a:t>
            </a:r>
            <a:endParaRPr kumimoji="0" lang="ru-RU" sz="1800" b="1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167953" y="616449"/>
            <a:ext cx="31130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У чукчей – строганина, блюдо из замороженной рыбы или оленины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0242" name="Picture 2" descr="https://avatars.mds.yandex.net/get-entity_search/2448268/849804211/S600xU_2x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70" b="94007" l="3250" r="95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107" y="1669510"/>
            <a:ext cx="2773929" cy="1851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921375" y="3924728"/>
            <a:ext cx="33596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У осетин и ингушей – халва, пахлава.</a:t>
            </a:r>
            <a:endParaRPr kumimoji="0" lang="ru-RU" sz="1800" b="1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pic>
        <p:nvPicPr>
          <p:cNvPr id="9" name="Picture 2" descr="https://avatars.mds.yandex.net/get-pdb/225396/2ad108f7-4b33-4118-bc18-375185e053fc/s1200?webp=false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34979" y="4701720"/>
            <a:ext cx="3046044" cy="2025619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38700" y="4046987"/>
            <a:ext cx="38219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Татары делают вкусные сладости, например </a:t>
            </a:r>
            <a:r>
              <a:rPr kumimoji="0" lang="ru-RU" sz="1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чак</a:t>
            </a:r>
            <a:r>
              <a:rPr kumimoji="0" lang="ru-RU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–</a:t>
            </a:r>
            <a:r>
              <a:rPr kumimoji="0" lang="ru-RU" sz="1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чак</a:t>
            </a:r>
            <a:r>
              <a:rPr kumimoji="0" lang="ru-RU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.</a:t>
            </a:r>
            <a:endParaRPr kumimoji="0" lang="ru-RU" sz="1800" b="1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pic>
        <p:nvPicPr>
          <p:cNvPr id="11" name="Picture 4" descr="https://beauty.mypartnershop.ru/pictures/1028037496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7503" y="4760232"/>
            <a:ext cx="3191378" cy="18639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513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kartinki.pics/uploads/posts/2021-01/1610217770_4-p-fon-dlya-prezentatsii-po-logopedii-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554051" cy="697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76764" y="297951"/>
            <a:ext cx="62672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У каждого народа свой язык. Люди разных народов нашей страны знают два языка: свой, национальный, например мордовский или татарский, и обязательно русский язык. 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886" y="1823852"/>
            <a:ext cx="6411074" cy="5364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1655" y="2130924"/>
            <a:ext cx="9144066" cy="65487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048000" y="2690336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0" cap="none" spc="0" normalizeH="0" baseline="0" noProof="0" dirty="0" smtClean="0">
                <a:ln w="3175">
                  <a:solidFill>
                    <a:prstClr val="black"/>
                  </a:solidFill>
                </a:ln>
                <a:solidFill>
                  <a:srgbClr val="C00000"/>
                </a:solidFill>
                <a:effectLst/>
                <a:uLnTx/>
                <a:uFillTx/>
              </a:rPr>
              <a:t>Сказки всех народов России очень добрые, много хороших слов, в них сказано про настоящую дружбу. Поэтому народы России так крепко дружат между собой, живут рядом друг с другом много лет, никогда не ссорятся, всегда приходят друг к другу на помощь.</a:t>
            </a:r>
            <a:endParaRPr kumimoji="0" lang="ru-RU" sz="1800" b="1" i="1" u="none" strike="noStrike" kern="0" cap="none" spc="0" normalizeH="0" baseline="0" noProof="0" dirty="0">
              <a:ln w="3175">
                <a:solidFill>
                  <a:prstClr val="black"/>
                </a:solidFill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95" b="93718" l="9912" r="9493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40851" y="2907174"/>
            <a:ext cx="2216398" cy="38079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5886" y="3794585"/>
            <a:ext cx="3961961" cy="22442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0" b="96571" l="63" r="9862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26148" y="4311246"/>
            <a:ext cx="3139704" cy="24038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157" b="93871" l="9870" r="9533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07683" y="243742"/>
            <a:ext cx="2363606" cy="22585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740" l="602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0960" y="169937"/>
            <a:ext cx="1991151" cy="1840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0373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255" y="0"/>
            <a:ext cx="123582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71355" y="639910"/>
            <a:ext cx="831965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0" i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В </a:t>
            </a:r>
            <a:r>
              <a:rPr lang="ru-RU" sz="2400" b="1" i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России</a:t>
            </a:r>
            <a:r>
              <a:rPr lang="ru-RU" sz="2400" b="0" i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 проживают разные народы, и всех объединяет дружба! Дружба – великая сила. Один посадит дерево, а все вместе – сад. Один успеет положить кирпич, а у тех, кто взялся строить вместе уж и дом готов. И еще есть пословица – один в поле не воин. Все мы разные, и всех нас объединяет дружба.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886" y="2701189"/>
            <a:ext cx="6084335" cy="390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719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494" y="2681556"/>
            <a:ext cx="14150768" cy="230002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kartinki.pics/uploads/posts/2021-01/1610217770_4-p-fon-dlya-prezentatsii-po-logopedii-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041502"/>
            <a:ext cx="12305016" cy="1189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92494" y="-1171254"/>
            <a:ext cx="8628546" cy="31085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Здравствуйте,ребята.Скажите</a:t>
            </a:r>
            <a:r>
              <a:rPr lang="ru-RU" sz="2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, как называется наша страна? Россия</a:t>
            </a:r>
          </a:p>
          <a:p>
            <a:pPr lvl="0" algn="ctr"/>
            <a:r>
              <a:rPr lang="ru-RU" sz="2800" b="1" dirty="0">
                <a:solidFill>
                  <a:srgbClr val="C00000"/>
                </a:solidFill>
              </a:rPr>
              <a:t>Наша страна великая, сильная и красивая. Но страна – это не только леса, поля, реки и города. Страна – это прежде всего люди, которые в ней </a:t>
            </a:r>
            <a:r>
              <a:rPr lang="ru-RU" sz="2800" b="1" dirty="0" smtClean="0">
                <a:solidFill>
                  <a:srgbClr val="C00000"/>
                </a:solidFill>
              </a:rPr>
              <a:t>живут. Россия-это многонациональная страна.</a:t>
            </a:r>
            <a:endParaRPr lang="ru-RU" sz="2800" b="1" dirty="0">
              <a:solidFill>
                <a:srgbClr val="C00000"/>
              </a:solidFill>
            </a:endParaRPr>
          </a:p>
          <a:p>
            <a:pPr algn="ctr"/>
            <a:endParaRPr lang="ru-RU" sz="2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8" name="Picture 8" descr="http://oumay.mosk.obr55.ru/files/2019/09/flag-ru-2.gif"/>
          <p:cNvPicPr>
            <a:picLocks noChangeAspect="1" noChangeArrowheads="1" noCrop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375175" y="-1182884"/>
            <a:ext cx="3033299" cy="2264170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1082" y="2312005"/>
            <a:ext cx="7559695" cy="358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390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97312" y="513709"/>
            <a:ext cx="77158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Мы с вами россияне. Наша страна сильна дружбой разных народов, её населяющих. А народов этих очень много. 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4" name="Рисунок 3" descr="hello_html_m2755a778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6000" y="1321695"/>
            <a:ext cx="5204344" cy="537321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3290" y="1952090"/>
            <a:ext cx="39555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sng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чукчи, ненцы – на севере</a:t>
            </a:r>
            <a:endParaRPr kumimoji="0" lang="ru-RU" sz="2400" b="1" i="1" u="sng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9871" y="3061699"/>
            <a:ext cx="52500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Русские, чуваши, мордва, башкиры, татары – в средней полосе России</a:t>
            </a:r>
            <a:endParaRPr kumimoji="0" lang="ru-RU" sz="2400" b="1" i="1" u="sng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63030" y="4354359"/>
            <a:ext cx="41815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sng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осетины, ингуши – на юге страны</a:t>
            </a:r>
            <a:endParaRPr kumimoji="0" lang="ru-RU" sz="2400" b="1" i="1" u="sng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126583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kartinki.pics/uploads/posts/2021-01/1610217770_4-p-fon-dlya-prezentatsii-po-logopedii-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33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818" y="3565134"/>
            <a:ext cx="6821822" cy="3205928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462337" y="1448656"/>
            <a:ext cx="28151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Что такое традиции?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7168" y="308225"/>
            <a:ext cx="66268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Каждый народ говорит на своём языке, имеет свою историю, культуру, традиции.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48000" y="1448657"/>
            <a:ext cx="712341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sng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Это то, что передаётся из поколения в поколение. Например, народные праздники, свадебные традиции.</a:t>
            </a:r>
            <a:endParaRPr kumimoji="0" lang="ru-RU" sz="2800" b="1" i="1" u="sng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771661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kartinki.pics/uploads/posts/2021-01/1610217770_4-p-fon-dlya-prezentatsii-po-logopedii-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19221438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10000"/>
          </a:blip>
          <a:srcRect l="15840" t="13251" r="15840" b="18500"/>
          <a:stretch>
            <a:fillRect/>
          </a:stretch>
        </p:blipFill>
        <p:spPr>
          <a:xfrm>
            <a:off x="164385" y="3212244"/>
            <a:ext cx="3056797" cy="3645757"/>
          </a:xfrm>
          <a:prstGeom prst="rect">
            <a:avLst/>
          </a:prstGeom>
        </p:spPr>
      </p:pic>
      <p:pic>
        <p:nvPicPr>
          <p:cNvPr id="5" name="Picture 8" descr="https://ds05.infourok.ru/uploads/ex/0f55/0003cc5c-76bdb027/img18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20000"/>
          </a:blip>
          <a:srcRect b="9966"/>
          <a:stretch>
            <a:fillRect/>
          </a:stretch>
        </p:blipFill>
        <p:spPr bwMode="auto">
          <a:xfrm>
            <a:off x="-462336" y="191883"/>
            <a:ext cx="4962418" cy="2756781"/>
          </a:xfrm>
          <a:prstGeom prst="rect">
            <a:avLst/>
          </a:prstGeom>
          <a:noFill/>
        </p:spPr>
      </p:pic>
      <p:pic>
        <p:nvPicPr>
          <p:cNvPr id="6" name="Picture 2" descr="https://i.pinimg.com/originals/b5/1f/37/b51f37a11820d2ca45cdec142272841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308198" y="368776"/>
            <a:ext cx="1812173" cy="2921224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4304871" y="191884"/>
            <a:ext cx="58048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Посмотрите на русский национальный костюм. 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626777" y="1448462"/>
            <a:ext cx="57432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Посмотрите, что особенного в татарском национальном костюме?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188929" y="608010"/>
            <a:ext cx="53836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(нарядный сарафан, рубашка, кокошник у женщин, кафтан, шапка, штаны у мужчины.)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626777" y="2288914"/>
            <a:ext cx="57432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На голове у мужчины тюбетейка. В основе рисунка, которым украшен татарский костюм, преобладает геометрический орнамент.</a:t>
            </a:r>
            <a:endParaRPr kumimoji="0" lang="ru-RU" sz="1800" b="1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000051" y="3475823"/>
            <a:ext cx="492132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А посмотрите, какой красивый мордовский национальный костюм.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kern="0" dirty="0" smtClean="0">
                <a:solidFill>
                  <a:srgbClr val="C00000"/>
                </a:solidFill>
              </a:rPr>
              <a:t>У мужчин белая расписная рубаха-</a:t>
            </a:r>
            <a:r>
              <a:rPr lang="ru-RU" b="1" kern="0" dirty="0" err="1" smtClean="0">
                <a:solidFill>
                  <a:srgbClr val="C00000"/>
                </a:solidFill>
              </a:rPr>
              <a:t>мушкас</a:t>
            </a:r>
            <a:r>
              <a:rPr lang="ru-RU" b="1" kern="0" dirty="0" smtClean="0">
                <a:solidFill>
                  <a:srgbClr val="C00000"/>
                </a:solidFill>
              </a:rPr>
              <a:t>, а у женщин-рубаха </a:t>
            </a:r>
            <a:r>
              <a:rPr lang="ru-RU" b="1" kern="0" dirty="0" err="1" smtClean="0">
                <a:solidFill>
                  <a:srgbClr val="C00000"/>
                </a:solidFill>
              </a:rPr>
              <a:t>панар,сверху</a:t>
            </a:r>
            <a:r>
              <a:rPr lang="ru-RU" b="1" kern="0" dirty="0" smtClean="0">
                <a:solidFill>
                  <a:srgbClr val="C00000"/>
                </a:solidFill>
              </a:rPr>
              <a:t> сарафан .На голове –</a:t>
            </a:r>
            <a:r>
              <a:rPr lang="ru-RU" b="1" kern="0" dirty="0" err="1" smtClean="0">
                <a:solidFill>
                  <a:srgbClr val="C00000"/>
                </a:solidFill>
              </a:rPr>
              <a:t>панго</a:t>
            </a:r>
            <a:r>
              <a:rPr lang="ru-RU" b="1" kern="0" dirty="0" smtClean="0">
                <a:solidFill>
                  <a:srgbClr val="C00000"/>
                </a:solidFill>
              </a:rPr>
              <a:t>, высокий головной убор.</a:t>
            </a: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kern="0" dirty="0" smtClean="0">
                <a:solidFill>
                  <a:srgbClr val="002060"/>
                </a:solidFill>
              </a:rPr>
              <a:t>Башкирский костюм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У мужчин головной убор меховая шапка –малахай и кафтан. У женщин платье , праздничный шелковый халат.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2109" y="3706127"/>
            <a:ext cx="3432405" cy="310926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2" b="90204" l="9932" r="99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325" y="205379"/>
            <a:ext cx="2446091" cy="343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849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kartinki.pics/uploads/posts/2021-01/1610217770_4-p-fon-dlya-prezentatsii-po-logopedii-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813576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lum bright="-10000" contrast="30000"/>
          </a:blip>
          <a:stretch>
            <a:fillRect/>
          </a:stretch>
        </p:blipFill>
        <p:spPr>
          <a:xfrm>
            <a:off x="5620860" y="2895565"/>
            <a:ext cx="6175740" cy="396243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90418" y="667820"/>
            <a:ext cx="87535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У каждого народа свои народные традиции. Но это не делает один народ хуже или лучше другого, наоборот, культура разных народов делает богатой и разнообразной культуру России. 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16477" y="1695236"/>
            <a:ext cx="71199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Каждый народ по капле вносит свой вклад в сокровищницу культуры и истории нашего государства. У каждого народа свои песни, сказки, национальные костюмы. Но у всех у нас одна Родина – Россия.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67910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kartinki.pics/uploads/posts/2021-01/1610217770_4-p-fon-dlya-prezentatsii-po-logopedii-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6045" y="349321"/>
            <a:ext cx="81679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А у татарского народа есть праздник Сабантуй – это праздник окончания посевных работ.</a:t>
            </a:r>
            <a:endParaRPr kumimoji="0" lang="ru-RU" sz="2000" b="1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76045" y="1406529"/>
            <a:ext cx="81679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Итак, у каждого народа есть свои праздники, связанные со сменой времени года, началом или окончанием сельскохозяйственных работ.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5" name="Picture 2" descr="http://900igr.net/up/datai/100036/0011-008-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B"/>
              </a:clrFrom>
              <a:clrTo>
                <a:srgbClr val="FFFFFB">
                  <a:alpha val="0"/>
                </a:srgbClr>
              </a:clrTo>
            </a:clrChange>
            <a:lum bright="-10000" contrast="30000"/>
          </a:blip>
          <a:srcRect l="862"/>
          <a:stretch>
            <a:fillRect/>
          </a:stretch>
        </p:blipFill>
        <p:spPr bwMode="auto">
          <a:xfrm>
            <a:off x="976045" y="2402182"/>
            <a:ext cx="9144000" cy="42246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73878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https://i.artfile.me/wallpaper/25-08-2006/1600x1200/vectorwinter-03-vektornaya-grafika-415032.jpg"/>
          <p:cNvPicPr>
            <a:picLocks noChangeAspect="1" noChangeArrowheads="1"/>
          </p:cNvPicPr>
          <p:nvPr/>
        </p:nvPicPr>
        <p:blipFill>
          <a:blip r:embed="rId2" cstate="print"/>
          <a:srcRect b="275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253447" y="154112"/>
            <a:ext cx="78905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Вы уже знаете, что на Крайнем Севере живут отважные, трудолюбивые люди - чукчи.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44530" y="2828836"/>
            <a:ext cx="113529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Давайте рассмотрим их одежду. Одежда чукчей очень тёплая, ведь на севере так холодно! Она сделана из оленьих шкур, ведь прежде всего она должны быть тёплой и удобной. Яранга-округлая</a:t>
            </a:r>
            <a:r>
              <a:rPr kumimoji="0" lang="ru-RU" sz="18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палатка из оленьей шкуры.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5" name="Picture 4" descr="http://s17.rimg.info/77552bd834b7b6708feb0829f4998e2e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9794406" y="0"/>
            <a:ext cx="1747188" cy="2420888"/>
          </a:xfrm>
          <a:prstGeom prst="rect">
            <a:avLst/>
          </a:prstGeom>
          <a:noFill/>
        </p:spPr>
      </p:pic>
      <p:pic>
        <p:nvPicPr>
          <p:cNvPr id="6" name="Picture 12" descr="http://file.mobilmusic.ru/20/22/86/527546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37766" y="154112"/>
            <a:ext cx="2686700" cy="2724809"/>
          </a:xfrm>
          <a:prstGeom prst="rect">
            <a:avLst/>
          </a:prstGeom>
          <a:noFill/>
        </p:spPr>
      </p:pic>
      <p:pic>
        <p:nvPicPr>
          <p:cNvPr id="7" name="Picture 6" descr="https://qna.center/storage/photos/anvarchep/246196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786" y="621517"/>
            <a:ext cx="1980071" cy="1819526"/>
          </a:xfrm>
          <a:prstGeom prst="rect">
            <a:avLst/>
          </a:prstGeom>
          <a:noFill/>
        </p:spPr>
      </p:pic>
      <p:pic>
        <p:nvPicPr>
          <p:cNvPr id="8" name="Picture 8" descr="https://thumbs.dreamstime.com/b/%D1%80%D0%B5%D0%B1%D0%B5%D0%BD%D0%BE%D0%BA-%D1%8D%D1%81%D0%BA%D0%B8%D0%BC%D0%BE%D1%81-57065828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75091" y="3593489"/>
            <a:ext cx="3622383" cy="3418623"/>
          </a:xfrm>
          <a:prstGeom prst="rect">
            <a:avLst/>
          </a:prstGeom>
          <a:noFill/>
        </p:spPr>
      </p:pic>
      <p:pic>
        <p:nvPicPr>
          <p:cNvPr id="9" name="Picture 2" descr="http://i028.radikal.ru/0805/15/8fd242372b91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07715" y="3023512"/>
            <a:ext cx="3525303" cy="38610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7095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kartinki.pics/uploads/posts/2021-01/1610217770_4-p-fon-dlya-prezentatsii-po-logopedii-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920" y="-99392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37690" y="143838"/>
            <a:ext cx="86302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Очень богата Россия народными мастерами и умельцами.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37690" y="1212351"/>
            <a:ext cx="84145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Вспомните, какие русские народные промыслы вы знаете?</a:t>
            </a:r>
            <a:r>
              <a:rPr lang="ru-RU" b="1" dirty="0">
                <a:solidFill>
                  <a:srgbClr val="C00000"/>
                </a:solidFill>
              </a:rPr>
              <a:t> (Дымковские, </a:t>
            </a:r>
            <a:r>
              <a:rPr lang="ru-RU" b="1" dirty="0" err="1">
                <a:solidFill>
                  <a:srgbClr val="C00000"/>
                </a:solidFill>
              </a:rPr>
              <a:t>филимоновские</a:t>
            </a:r>
            <a:r>
              <a:rPr lang="ru-RU" b="1" dirty="0">
                <a:solidFill>
                  <a:srgbClr val="C00000"/>
                </a:solidFill>
              </a:rPr>
              <a:t> игрушки, хохломская посуда, палехские шкатулки</a:t>
            </a: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pic>
        <p:nvPicPr>
          <p:cNvPr id="5" name="Picture 6" descr="Хохломская роспись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20000"/>
          </a:blip>
          <a:srcRect/>
          <a:stretch>
            <a:fillRect/>
          </a:stretch>
        </p:blipFill>
        <p:spPr bwMode="auto">
          <a:xfrm rot="287203">
            <a:off x="302814" y="2760550"/>
            <a:ext cx="6483157" cy="3096190"/>
          </a:xfrm>
          <a:prstGeom prst="rect">
            <a:avLst/>
          </a:prstGeom>
          <a:noFill/>
        </p:spPr>
      </p:pic>
      <p:pic>
        <p:nvPicPr>
          <p:cNvPr id="6" name="Picture 10" descr="https://www.present.ru/upload/iblock/52a/52a70964c04bafb208333bb85242afcf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88029" y="3041932"/>
            <a:ext cx="3528392" cy="35283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7663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268</Words>
  <Application>Microsoft Office PowerPoint</Application>
  <PresentationFormat>Широкоэкранный</PresentationFormat>
  <Paragraphs>35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18</cp:revision>
  <dcterms:created xsi:type="dcterms:W3CDTF">2024-06-07T07:05:57Z</dcterms:created>
  <dcterms:modified xsi:type="dcterms:W3CDTF">2024-06-07T10:14:06Z</dcterms:modified>
</cp:coreProperties>
</file>