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67" r:id="rId4"/>
    <p:sldId id="271" r:id="rId5"/>
    <p:sldId id="268" r:id="rId6"/>
    <p:sldId id="273" r:id="rId7"/>
    <p:sldId id="275" r:id="rId8"/>
    <p:sldId id="277" r:id="rId9"/>
    <p:sldId id="276" r:id="rId10"/>
    <p:sldId id="272" r:id="rId11"/>
    <p:sldId id="274" r:id="rId12"/>
    <p:sldId id="265" r:id="rId13"/>
    <p:sldId id="27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несса Калашникова" initials="ИК" lastIdx="1" clrIdx="0">
    <p:extLst>
      <p:ext uri="{19B8F6BF-5375-455C-9EA6-DF929625EA0E}">
        <p15:presenceInfo xmlns:p15="http://schemas.microsoft.com/office/powerpoint/2012/main" xmlns="" userId="f067d71f605b9e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98" d="100"/>
          <a:sy n="98" d="100"/>
        </p:scale>
        <p:origin x="-60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25T11:22:08.545" idx="1">
    <p:pos x="5160" y="395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FCBA964-8844-48B8-A921-27D6B1E3E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FCBA964-8844-48B8-A921-27D6B1E3E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FCBA964-8844-48B8-A921-27D6B1E3E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67" r:id="rId7"/>
    <p:sldLayoutId id="2147483666" r:id="rId8"/>
    <p:sldLayoutId id="214748366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mp4"/><Relationship Id="rId6" Type="http://schemas.openxmlformats.org/officeDocument/2006/relationships/slide" Target="slide11.xml"/><Relationship Id="rId5" Type="http://schemas.openxmlformats.org/officeDocument/2006/relationships/image" Target="../media/image22.png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2.mp4"/><Relationship Id="rId5" Type="http://schemas.openxmlformats.org/officeDocument/2006/relationships/slide" Target="slide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888" y="915566"/>
            <a:ext cx="665804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«Времена года»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8678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Разработчик: Киселёва И.А.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№34 «Красная шапочка»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г.Междуреченск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2023г.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2AD80A98-949E-4805-96DA-F2A843CC5FF6}"/>
              </a:ext>
            </a:extLst>
          </p:cNvPr>
          <p:cNvSpPr/>
          <p:nvPr/>
        </p:nvSpPr>
        <p:spPr>
          <a:xfrm>
            <a:off x="3040756" y="2283718"/>
            <a:ext cx="2736304" cy="115212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Н А Ч А Т Ь</a:t>
            </a:r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xmlns="" id="{E9184193-4CF6-47CA-80BA-46321C769600}"/>
              </a:ext>
            </a:extLst>
          </p:cNvPr>
          <p:cNvSpPr/>
          <p:nvPr/>
        </p:nvSpPr>
        <p:spPr>
          <a:xfrm>
            <a:off x="7092280" y="2391730"/>
            <a:ext cx="1728192" cy="360040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2809 L -0.15955 0.039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1786920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Стихи про осень для детей: 100 лучших стихов">
            <a:extLst>
              <a:ext uri="{FF2B5EF4-FFF2-40B4-BE49-F238E27FC236}">
                <a16:creationId xmlns:a16="http://schemas.microsoft.com/office/drawing/2014/main" xmlns="" id="{2BC7F1DA-1041-416B-804C-995C679F0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57188"/>
            <a:ext cx="665797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&quot;В начало&quot;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4C6EB29F-A365-461F-9E8C-D0DCF2F90AEE}"/>
              </a:ext>
            </a:extLst>
          </p:cNvPr>
          <p:cNvSpPr/>
          <p:nvPr/>
        </p:nvSpPr>
        <p:spPr>
          <a:xfrm>
            <a:off x="8244408" y="4515966"/>
            <a:ext cx="720080" cy="504056"/>
          </a:xfrm>
          <a:prstGeom prst="actionButtonBeginning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весны для детей детского сада. Большая коллекция">
            <a:extLst>
              <a:ext uri="{FF2B5EF4-FFF2-40B4-BE49-F238E27FC236}">
                <a16:creationId xmlns:a16="http://schemas.microsoft.com/office/drawing/2014/main" xmlns="" id="{5EF110D5-5579-4D79-89B0-08E6B349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&quot;В начало&quot;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3A43C577-B3A1-440D-A42C-0F096FF34E7B}"/>
              </a:ext>
            </a:extLst>
          </p:cNvPr>
          <p:cNvSpPr/>
          <p:nvPr/>
        </p:nvSpPr>
        <p:spPr>
          <a:xfrm>
            <a:off x="8100392" y="4227934"/>
            <a:ext cx="891480" cy="792088"/>
          </a:xfrm>
          <a:prstGeom prst="actionButtonBeginning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16016" y="2694860"/>
            <a:ext cx="16561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Картинка зима для детей - 66 фото">
            <a:extLst>
              <a:ext uri="{FF2B5EF4-FFF2-40B4-BE49-F238E27FC236}">
                <a16:creationId xmlns:a16="http://schemas.microsoft.com/office/drawing/2014/main" xmlns="" id="{32265D52-13F3-41AD-BFC5-E3B15B60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50" y="0"/>
            <a:ext cx="72755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&quot;В начало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93686410-F7B6-4A71-9DD7-E93DDB0B8D1B}"/>
              </a:ext>
            </a:extLst>
          </p:cNvPr>
          <p:cNvSpPr/>
          <p:nvPr/>
        </p:nvSpPr>
        <p:spPr>
          <a:xfrm>
            <a:off x="8316416" y="4443958"/>
            <a:ext cx="648072" cy="699542"/>
          </a:xfrm>
          <a:prstGeom prst="actionButtonBeginning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1E4143-B9CB-4437-BC34-CD8525A0B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267494"/>
            <a:ext cx="7772400" cy="1102519"/>
          </a:xfrm>
        </p:spPr>
        <p:txBody>
          <a:bodyPr/>
          <a:lstStyle/>
          <a:p>
            <a:r>
              <a:rPr lang="ru-RU" dirty="0"/>
              <a:t>Твои эмоции от игры? Выбери</a:t>
            </a:r>
          </a:p>
        </p:txBody>
      </p:sp>
      <p:pic>
        <p:nvPicPr>
          <p:cNvPr id="5122" name="Picture 2" descr="улыбающийся смайлик иллюстрация, смайлик Emoji Счастье, аплодисменты,  аплодисменты, любовь, сердце, смайлик png | PNGWing">
            <a:extLst>
              <a:ext uri="{FF2B5EF4-FFF2-40B4-BE49-F238E27FC236}">
                <a16:creationId xmlns:a16="http://schemas.microsoft.com/office/drawing/2014/main" xmlns="" id="{CF316527-E584-4715-BA12-03DD73C3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61" b="100000" l="0" r="96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0013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майлик-эмодзи 🙁 'Немного грустит' ВК (ВКонтакте), Инстаграм, Ватсап: код  смайла, значение и расшифровка">
            <a:extLst>
              <a:ext uri="{FF2B5EF4-FFF2-40B4-BE49-F238E27FC236}">
                <a16:creationId xmlns:a16="http://schemas.microsoft.com/office/drawing/2014/main" xmlns="" id="{6C8C04E8-4DFC-41AD-95EB-DE3DC40C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7526"/>
            <a:ext cx="3104424" cy="31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333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279362"/>
            <a:ext cx="404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и задачи игры: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017" y="2859782"/>
            <a:ext cx="89566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-Формирование у детей дошкольного возраста представлений об окружающем мире-</a:t>
            </a:r>
          </a:p>
          <a:p>
            <a:r>
              <a:rPr lang="ru-RU" dirty="0"/>
              <a:t>о делении года на четыре времени, каждая из которых, в свою очередь, делится</a:t>
            </a:r>
          </a:p>
          <a:p>
            <a:r>
              <a:rPr lang="ru-RU" dirty="0"/>
              <a:t>на три месяца;</a:t>
            </a:r>
          </a:p>
          <a:p>
            <a:r>
              <a:rPr lang="ru-RU" dirty="0"/>
              <a:t>-выработка умений различать месяца по природным явлениям, приметам, характерным</a:t>
            </a:r>
          </a:p>
          <a:p>
            <a:r>
              <a:rPr lang="ru-RU" dirty="0"/>
              <a:t>особенностям </a:t>
            </a:r>
          </a:p>
          <a:p>
            <a:r>
              <a:rPr lang="ru-RU" dirty="0"/>
              <a:t>-активизация детского внимания, развитие всех компонентов устной речи, памяти, </a:t>
            </a:r>
          </a:p>
          <a:p>
            <a:r>
              <a:rPr lang="ru-RU" dirty="0"/>
              <a:t>мышления, эмоций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23478"/>
            <a:ext cx="3238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Описание игры: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708253"/>
            <a:ext cx="8796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Имеет развивающее, обучающее и воспитывающие значение. Игра предназначена для работы с детьми от 3 до 7 лет в образовательной деятельности по формированию элементарных математических представлений, формированию целостной картины мира, развитию речи, ознакомлению с художественной литературой.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8961" y="1255068"/>
            <a:ext cx="139008" cy="416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золотая осень (100 фото) • Прикольные картинки и ...">
            <a:extLst>
              <a:ext uri="{FF2B5EF4-FFF2-40B4-BE49-F238E27FC236}">
                <a16:creationId xmlns:a16="http://schemas.microsoft.com/office/drawing/2014/main" xmlns="" id="{7B28B8C7-C59C-43B3-928E-745213A6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5526"/>
            <a:ext cx="3096344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95F537-B556-4AE1-B8F6-3880A5147445}"/>
              </a:ext>
            </a:extLst>
          </p:cNvPr>
          <p:cNvSpPr txBox="1"/>
          <p:nvPr/>
        </p:nvSpPr>
        <p:spPr>
          <a:xfrm>
            <a:off x="2748869" y="186194"/>
            <a:ext cx="328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время года изображено?</a:t>
            </a:r>
          </a:p>
        </p:txBody>
      </p:sp>
      <p:sp>
        <p:nvSpPr>
          <p:cNvPr id="13" name="Управляющая кнопка: справка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9DD7636B-9B4B-430E-8B23-D295DB7F90CC}"/>
              </a:ext>
            </a:extLst>
          </p:cNvPr>
          <p:cNvSpPr/>
          <p:nvPr/>
        </p:nvSpPr>
        <p:spPr>
          <a:xfrm>
            <a:off x="7524328" y="3723878"/>
            <a:ext cx="1080120" cy="1008112"/>
          </a:xfrm>
          <a:prstGeom prst="actionButtonHelp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5E1D31-DFC9-43FD-8D0F-245FEE15395D}"/>
              </a:ext>
            </a:extLst>
          </p:cNvPr>
          <p:cNvSpPr txBox="1"/>
          <p:nvPr/>
        </p:nvSpPr>
        <p:spPr>
          <a:xfrm>
            <a:off x="7308304" y="307754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Нажми, чтобы узнать 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8133" y="1779662"/>
            <a:ext cx="4401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eorgia" pitchFamily="18" charset="0"/>
                <a:cs typeface="Times New Roman" pitchFamily="18" charset="0"/>
              </a:rPr>
              <a:t>Чтобы вы надели осенью?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4392"/>
            <a:ext cx="2788074" cy="1569286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0774" y="0"/>
            <a:ext cx="2337352" cy="2427734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219434">
            <a:off x="635864" y="2426244"/>
            <a:ext cx="1080120" cy="2381587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931790"/>
            <a:ext cx="2203693" cy="2004258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2886118"/>
            <a:ext cx="1884292" cy="2257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адки про времена года __ Развивающие мультики для детей 0-5 лет_Trim">
            <a:hlinkClick r:id="" action="ppaction://media"/>
            <a:extLst>
              <a:ext uri="{FF2B5EF4-FFF2-40B4-BE49-F238E27FC236}">
                <a16:creationId xmlns:a16="http://schemas.microsoft.com/office/drawing/2014/main" xmlns="" id="{CAFE54EC-C27E-48A6-B237-D3DEF8378F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80528" y="-164554"/>
            <a:ext cx="8532440" cy="4799498"/>
          </a:xfrm>
          <a:prstGeom prst="rect">
            <a:avLst/>
          </a:prstGeom>
        </p:spPr>
      </p:pic>
      <p:sp>
        <p:nvSpPr>
          <p:cNvPr id="4" name="Управляющая кнопка: справка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EA1222F8-3A8B-4D11-B2F7-960D33772E37}"/>
              </a:ext>
            </a:extLst>
          </p:cNvPr>
          <p:cNvSpPr/>
          <p:nvPr/>
        </p:nvSpPr>
        <p:spPr>
          <a:xfrm>
            <a:off x="8388424" y="4083918"/>
            <a:ext cx="576064" cy="936104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4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699542"/>
            <a:ext cx="3060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Иллюстрация Зима. Зимние признаки в стиле 2d, детский, книжная">
            <a:extLst>
              <a:ext uri="{FF2B5EF4-FFF2-40B4-BE49-F238E27FC236}">
                <a16:creationId xmlns:a16="http://schemas.microsoft.com/office/drawing/2014/main" xmlns="" id="{274C8803-3A7C-475E-BE9D-A3EE97C07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13601" r="-1"/>
          <a:stretch/>
        </p:blipFill>
        <p:spPr bwMode="auto">
          <a:xfrm>
            <a:off x="952525" y="627534"/>
            <a:ext cx="7238950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76CC-D7EE-48B0-92A9-5902015E1C75}"/>
              </a:ext>
            </a:extLst>
          </p:cNvPr>
          <p:cNvSpPr txBox="1"/>
          <p:nvPr/>
        </p:nvSpPr>
        <p:spPr>
          <a:xfrm>
            <a:off x="4052769" y="294206"/>
            <a:ext cx="78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Это…?</a:t>
            </a:r>
          </a:p>
        </p:txBody>
      </p:sp>
      <p:sp>
        <p:nvSpPr>
          <p:cNvPr id="9" name="Управляющая кнопка: справка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92DBBF89-765B-4B39-A340-926291182DD3}"/>
              </a:ext>
            </a:extLst>
          </p:cNvPr>
          <p:cNvSpPr/>
          <p:nvPr/>
        </p:nvSpPr>
        <p:spPr>
          <a:xfrm>
            <a:off x="8316416" y="4227934"/>
            <a:ext cx="720080" cy="843558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3828" y="141962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холода и снега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огреет, где б ты ни был! Пусть в ней похож ты на мишутку, Зимой наденешь что ты?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256h2561372348486roundedrectangle2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7494"/>
            <a:ext cx="1809821" cy="1759888"/>
          </a:xfrm>
          <a:prstGeom prst="rect">
            <a:avLst/>
          </a:prstGeom>
        </p:spPr>
      </p:pic>
      <p:pic>
        <p:nvPicPr>
          <p:cNvPr id="5" name="Рисунок 4" descr="w256h2561372348486roundedrectangle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571750"/>
            <a:ext cx="2155274" cy="2155274"/>
          </a:xfrm>
          <a:prstGeom prst="rect">
            <a:avLst/>
          </a:prstGeom>
        </p:spPr>
      </p:pic>
      <p:pic>
        <p:nvPicPr>
          <p:cNvPr id="6" name="Рисунок 5" descr="w256h2561372348486roundedrectangle2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39008"/>
            <a:ext cx="2144658" cy="1440654"/>
          </a:xfrm>
          <a:prstGeom prst="rect">
            <a:avLst/>
          </a:prstGeom>
        </p:spPr>
      </p:pic>
      <p:pic>
        <p:nvPicPr>
          <p:cNvPr id="7" name="Рисунок 6" descr="w256h2561372348486roundedrectangle2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3003798"/>
            <a:ext cx="1686837" cy="1872208"/>
          </a:xfrm>
          <a:prstGeom prst="rect">
            <a:avLst/>
          </a:prstGeom>
        </p:spPr>
      </p:pic>
      <p:pic>
        <p:nvPicPr>
          <p:cNvPr id="8" name="Рисунок 7" descr="w256h2561372348486roundedrectangle2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2931790"/>
            <a:ext cx="2267744" cy="1883055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8AAB1B-FF44-4AB0-B277-C1DFFFD09D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80EBA01-5F80-46DB-9842-1E4D8995A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лето">
            <a:hlinkClick r:id="" action="ppaction://media"/>
            <a:extLst>
              <a:ext uri="{FF2B5EF4-FFF2-40B4-BE49-F238E27FC236}">
                <a16:creationId xmlns:a16="http://schemas.microsoft.com/office/drawing/2014/main" xmlns="" id="{8EC771B8-8829-4198-859A-37EDED0D35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1" y="33339"/>
            <a:ext cx="8267551" cy="4650498"/>
          </a:xfrm>
          <a:prstGeom prst="rect">
            <a:avLst/>
          </a:prstGeom>
        </p:spPr>
      </p:pic>
      <p:sp>
        <p:nvSpPr>
          <p:cNvPr id="5" name="Управляющая кнопка: справка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7AF7E977-FC6C-41BF-99E1-C9CE30C65279}"/>
              </a:ext>
            </a:extLst>
          </p:cNvPr>
          <p:cNvSpPr/>
          <p:nvPr/>
        </p:nvSpPr>
        <p:spPr>
          <a:xfrm>
            <a:off x="8447062" y="4011910"/>
            <a:ext cx="696938" cy="936104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85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6253F9-B784-467F-B168-F1BA2CB60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B8214EB-8026-4E7A-AA58-224C6782CD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ЗДРАВСТВУЙ, ЛЕТО! | Сад №333">
            <a:extLst>
              <a:ext uri="{FF2B5EF4-FFF2-40B4-BE49-F238E27FC236}">
                <a16:creationId xmlns:a16="http://schemas.microsoft.com/office/drawing/2014/main" xmlns="" id="{A046F1A4-2857-4294-9866-A8275A24F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042" y="486645"/>
            <a:ext cx="6601916" cy="41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&quot;В начало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CF15DE29-0FFD-4880-8AD7-A8AD5C170BDE}"/>
              </a:ext>
            </a:extLst>
          </p:cNvPr>
          <p:cNvSpPr/>
          <p:nvPr/>
        </p:nvSpPr>
        <p:spPr>
          <a:xfrm>
            <a:off x="8028384" y="4371950"/>
            <a:ext cx="1008112" cy="648072"/>
          </a:xfrm>
          <a:prstGeom prst="actionButtonBeginning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5539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14646</TotalTime>
  <Words>183</Words>
  <Application>Microsoft Office PowerPoint</Application>
  <PresentationFormat>Экран (16:9)</PresentationFormat>
  <Paragraphs>22</Paragraphs>
  <Slides>13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Твои эмоции от игры? Выбери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nikit</cp:lastModifiedBy>
  <cp:revision>68</cp:revision>
  <dcterms:created xsi:type="dcterms:W3CDTF">2021-01-17T06:12:36Z</dcterms:created>
  <dcterms:modified xsi:type="dcterms:W3CDTF">2024-06-07T09:28:01Z</dcterms:modified>
</cp:coreProperties>
</file>