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3" d="100"/>
          <a:sy n="73" d="100"/>
        </p:scale>
        <p:origin x="-129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hyperlink" Target="&#1079;&#1084;&#1077;&#1103;/&#1050;&#1072;&#1082;%20&#1079;&#1084;&#1077;&#1103;%20&#1089;&#1073;&#1088;&#1072;&#1089;&#1099;&#1074;&#1072;&#1077;&#1090;%20&#1082;&#1086;&#1078;&#1091;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7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7" r="6983" b="354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9" name="Индийская музыка - Танец змеи (флейта)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4448" y="260648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6801" y="260648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 - практическая конференция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- исследователь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ЗМЕИ»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5085184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воспитанница МБДОУ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№37 «Искорка», Ненилина Мария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Шилина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Альфия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Искандаровна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4"/>
            <a:ext cx="9144000" cy="68466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1464" y="2852936"/>
            <a:ext cx="8361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КОРОЛЕВСКАЯ КОБРА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351412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длинная ядовитая змея в мире. </a:t>
            </a: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достигает 6 метров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" y="0"/>
            <a:ext cx="913157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404664"/>
            <a:ext cx="5937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СЛЕПОЗМЕЙКА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327994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маленькая в Мире змея.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10 см в длину.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8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260648"/>
            <a:ext cx="6123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ЧЁРНАЯ МАМБА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724" y="5229200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Книге рекордов Гиннесса, самой быстрой змеёй в мире является чёрная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мамба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способна развивать скорость до 16 километров в час.</a:t>
            </a:r>
          </a:p>
        </p:txBody>
      </p:sp>
    </p:spTree>
    <p:extLst>
      <p:ext uri="{BB962C8B-B14F-4D97-AF65-F5344CB8AC3E}">
        <p14:creationId xmlns:p14="http://schemas.microsoft.com/office/powerpoint/2010/main" val="977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7848872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Заключение: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Проведя исследование, мы узнали: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такие змеи,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они живут,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она размножаются,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 питаются,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развиты органы зрения, слуха и обоняния,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линяют,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акая змея самая длинная,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акая змея самая ядовитая,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акая змея самая быстрая,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акая змея самая маленькая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Змеи – интересные и загадочные животные.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продолжу изучать их жизнь и особенности. Также планирую посетить террариум, чтобы самой увидеть этих рептилий.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7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39"/>
            <a:ext cx="4081343" cy="2066739"/>
          </a:xfrm>
          <a:prstGeom prst="rect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10775"/>
            <a:ext cx="3600000" cy="2025000"/>
          </a:xfrm>
          <a:prstGeom prst="rect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28" y="2423639"/>
            <a:ext cx="2610000" cy="4173713"/>
          </a:xfrm>
          <a:prstGeom prst="rect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/>
          <a:stretch/>
        </p:blipFill>
        <p:spPr>
          <a:xfrm>
            <a:off x="395536" y="2423640"/>
            <a:ext cx="1941628" cy="4173712"/>
          </a:xfrm>
          <a:prstGeom prst="rect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86" y="4581128"/>
            <a:ext cx="3600000" cy="2016224"/>
          </a:xfrm>
          <a:prstGeom prst="rect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9508"/>
            <a:ext cx="4207847" cy="2025000"/>
          </a:xfrm>
          <a:prstGeom prst="rect">
            <a:avLst/>
          </a:prstGeom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8" name="Прямоугольник 7"/>
          <p:cNvSpPr/>
          <p:nvPr/>
        </p:nvSpPr>
        <p:spPr>
          <a:xfrm>
            <a:off x="385991" y="711014"/>
            <a:ext cx="849623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9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СПАСИБО ЗА</a:t>
            </a:r>
          </a:p>
          <a:p>
            <a:pPr algn="ctr"/>
            <a:r>
              <a:rPr lang="ru-RU" sz="9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ВНИМАНИЕ</a:t>
            </a:r>
            <a:endParaRPr lang="ru-RU" sz="9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16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0" y="0"/>
            <a:ext cx="915595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60648"/>
            <a:ext cx="8424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змеи – рептилии, как черепахи и ящерицы. Все они холоднокровные животные, а это значит, что температура их тела зависит от температуры окружающей среды. Змеи очень любят тепло, поэтому чаще всего они встречаются в жарких странах.</a:t>
            </a:r>
          </a:p>
          <a:p>
            <a:pPr algn="just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7528"/>
            <a:ext cx="4248736" cy="3094583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39" y="3645024"/>
            <a:ext cx="4248472" cy="2832315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679043"/>
            <a:ext cx="4104456" cy="2798296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7527"/>
            <a:ext cx="4176464" cy="3094583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2276872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Змеи-хищники, они охотятся на других животных и поедают их. Некоторые змеи предпочитают птичьи яйца.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Случалось даже, что змея проглатывала человека.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755" y="188639"/>
            <a:ext cx="8946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Большинство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змей откладывают яйца, а некоторые рождают живых детенышей.  Змеиные яйца, в отличие от птичьих, мягкие,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кожистые.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маленького змееныша есть острый зубик на конце мордочки, которым он прорывает оболочку яйца и выбирается наружу.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0" y="4725144"/>
            <a:ext cx="3079063" cy="20013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80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351" y="836712"/>
            <a:ext cx="27821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Все змеи очень хорошо видят, но почти не </a:t>
            </a:r>
            <a:r>
              <a:rPr lang="ru-RU" sz="2000" dirty="0" smtClean="0"/>
              <a:t>слышат</a:t>
            </a:r>
            <a:r>
              <a:rPr lang="ru-RU" sz="2000" dirty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у них есть особый орган Якобсона, связанный с языком. Змея высовывает раздвоенный язык и быстро втягивает его обратно, при этом частички веществ из воздуха или почвы попадают на этот орган Якобсона на нёбе, где происходит распознавание. Змея так отслеживает добычу или партнёра.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351" y="116632"/>
            <a:ext cx="8577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Змеи слышат языком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4"/>
            <a:ext cx="9144000" cy="6848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28" y="4221088"/>
            <a:ext cx="3312368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 раз в 6 месяцев змеи скидывают кожу-линяют. </a:t>
            </a:r>
          </a:p>
        </p:txBody>
      </p:sp>
      <p:pic>
        <p:nvPicPr>
          <p:cNvPr id="5" name="Змея сбрасывает кожу😍😍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7238" y="342423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к змея сбрасывает кожу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77.1664" end="4001.69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547664" y="332656"/>
            <a:ext cx="61206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797152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самая ядовитая змея в Мире. Яда от укуса одной такой змеи хватит, чтобы убить 100 человек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36855" y="836712"/>
            <a:ext cx="3343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ТАЙПАН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52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2"/>
            <a:ext cx="9144000" cy="6845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567" y="260648"/>
            <a:ext cx="4447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АНАКОНДА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556792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длинная змея в Мире. </a:t>
            </a:r>
          </a:p>
          <a:p>
            <a:pPr algn="just"/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достигает 11 метров</a:t>
            </a:r>
            <a:endParaRPr lang="ru-RU" sz="28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6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6103</TotalTime>
  <Words>293</Words>
  <Application>Microsoft Office PowerPoint</Application>
  <PresentationFormat>Экран (4:3)</PresentationFormat>
  <Paragraphs>51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Ненилина</dc:creator>
  <cp:lastModifiedBy>Пользователь Windows</cp:lastModifiedBy>
  <cp:revision>34</cp:revision>
  <dcterms:created xsi:type="dcterms:W3CDTF">2024-01-11T05:38:00Z</dcterms:created>
  <dcterms:modified xsi:type="dcterms:W3CDTF">2024-06-14T06:57:30Z</dcterms:modified>
</cp:coreProperties>
</file>