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2" r:id="rId11"/>
    <p:sldId id="271" r:id="rId12"/>
    <p:sldId id="267" r:id="rId13"/>
    <p:sldId id="274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D8C5-5568-4F64-ADC3-8E8563CE6CE1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B32D-46B0-4591-B7C7-2099DC68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285728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 разве об этом расскажешь –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какие ты годы жила!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Какая безмерная тяжесть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женские плечи легла.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(Михаил Исаковский)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3" y="2000241"/>
            <a:ext cx="85011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 ВОЙНЫ – НЕ ЖЕНСКОЕ ЛИЦО»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4714885"/>
            <a:ext cx="6429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Авторы - составители: </a:t>
            </a:r>
            <a:r>
              <a:rPr lang="ru-RU" b="1" dirty="0" err="1" smtClean="0"/>
              <a:t>Чапайкина</a:t>
            </a:r>
            <a:r>
              <a:rPr lang="ru-RU" b="1" dirty="0" smtClean="0"/>
              <a:t> Марина Ивановна,</a:t>
            </a:r>
          </a:p>
          <a:p>
            <a:r>
              <a:rPr lang="ru-RU" b="1" dirty="0" smtClean="0"/>
              <a:t>                                            Елисеева Валентина Николаевна,</a:t>
            </a:r>
          </a:p>
          <a:p>
            <a:r>
              <a:rPr lang="ru-RU" b="1" dirty="0" smtClean="0"/>
              <a:t>       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МБДОУ «Детский сад № 7 «Ладушки»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                                                     </a:t>
            </a:r>
            <a:r>
              <a:rPr lang="ru-RU" b="1" dirty="0" smtClean="0"/>
              <a:t> г.  Междуреченск</a:t>
            </a:r>
            <a:endParaRPr lang="ru-RU" b="1" dirty="0"/>
          </a:p>
        </p:txBody>
      </p:sp>
      <p:pic>
        <p:nvPicPr>
          <p:cNvPr id="9" name="Рисунок 8" descr="http://waralbum.ru/wp-content/uploads/2020/01/Mediki_RKKA_1942_author-B_Kudojaro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314800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biografii.net/wp-content/uploads/2019/01/o4feq7zmqqzt-liudmila-pavlich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321867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94722" y="357166"/>
            <a:ext cx="5949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Людмила Михайловна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Павличенко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928802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Женщина-снайпер 25-й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Чапаевской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стрелковой дивизии Рабоче-крестьянской Красной армии. Герой Советского Союза. После окончания Великой Отечественной войны до 1956 года служила офицером Главного штаба Военно-морского флота СССР в звании майора береговой службы.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50186" y="357166"/>
            <a:ext cx="5608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Маншук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Жиенгалиевна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Маметова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028343"/>
            <a:ext cx="5143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Осенью 1943 года шли тяжелые бои за город Невель.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Маншук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Маметова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пулемет которой вместе с другими отразил много немецких контратак, метко била по позициям врага. Вот замолчал один «Максим», затем затих другой.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Маншук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поняла, что сослуживцы убиты. Тогда девушка принялась стрелять из трех пулеметов поочередно, чтобы отсекать немцев по всему периметру.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Она прикрывала свое подразделение, даже когда осколок ранил голову. Сослуживцы рассказывали, что, отступая, хотели забрать с собой раненую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Маметову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но пулеметчица возразила: «Если перестану стрелять, вы не уйдете живыми». Истекая кровью,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Маншук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уничтожила около семидесяти противников.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казахская женщина, которой было присвоено звание Герой Советского Союза.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Samsung\Desktop\0337e3226ca3305cff031c08ca1c300a-800x.jpg"/>
          <p:cNvPicPr>
            <a:picLocks noChangeAspect="1" noChangeArrowheads="1"/>
          </p:cNvPicPr>
          <p:nvPr/>
        </p:nvPicPr>
        <p:blipFill>
          <a:blip r:embed="rId3"/>
          <a:srcRect l="54037" t="10000" r="8695" b="20000"/>
          <a:stretch>
            <a:fillRect/>
          </a:stretch>
        </p:blipFill>
        <p:spPr bwMode="auto">
          <a:xfrm>
            <a:off x="642910" y="1357298"/>
            <a:ext cx="285752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1429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  <a:sym typeface="Times New Roman"/>
              </a:rPr>
              <a:t>Подвиг тружениц тыла был равен подвигу воинов на фронте.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Google Shape;359;p49" descr="C:\Users\User\Desktop\труж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1285860"/>
            <a:ext cx="4290270" cy="28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oogle Shape;360;p49" descr="C:\Users\User\Desktop\i3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6" y="3071810"/>
            <a:ext cx="3857620" cy="300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1428736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Низкий наш поклон женщине, державшей на своих плечах тыл, сохранившей детишек и защищавшей страну вместе с мужчинами.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s://bf-annamariya.ru/uploads/posts/2021-11/1637653569_image7-mi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4093323" cy="27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s://gornovosti.ru/media/filer_public/bd/43/bd436744-6eaa-4d03-99b1-d2871ac89067/voennyy_zav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589900" cy="271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6" name="Picture 10" descr="https://www.syktsu.ru/news/%D1%81%D0%B5%D0%BD%D1%82%D1%8F%D0%B1%D1%80%D1%8C%202019/09092019/%D1%82%D1%8B%D0%BB/ti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3802980" cy="261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7143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женщинах на войне написано много.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официальным данным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800 тысяч женщин участвовало в войне.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никто не может с точностью сказать,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их было на самом деле.</a:t>
            </a:r>
          </a:p>
        </p:txBody>
      </p:sp>
      <p:pic>
        <p:nvPicPr>
          <p:cNvPr id="6" name="Рисунок 5" descr="https://pbs.twimg.com/media/D0E7yyNX0AAXlG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621510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1357290" y="5653037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Имена некоторых женщин остались неизвестны,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подвиги их бессмертны.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5729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Женщине не нужно воевать.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она, красивая и хрупкая,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просто женщина и мать,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 очаг хранящая голубкою;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Ей готовы руки целовать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солдаты, старше и моложе.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Слава женской доблести!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всё же:</a:t>
            </a:r>
          </a:p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Женщине не нужно воевать!</a:t>
            </a:r>
            <a:endParaRPr lang="ru-RU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odiak-rasskazhet-o-prodolzhitelnosti-zhiz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59725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643314"/>
            <a:ext cx="1782033" cy="25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1239110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785926"/>
            <a:ext cx="3309944" cy="3733616"/>
          </a:xfrm>
          <a:prstGeom prst="cloudCallou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736"/>
            <a:ext cx="32147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Качается рожь несжатая.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Шагают бойцы по ней.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Шагаем и мы — девчата,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Похожие на парней.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Нет, это горят не хаты —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 юность моя в огне…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Идут по войне девчата,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Похожие на парней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4527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Юлия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Друнина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285860"/>
            <a:ext cx="5152167" cy="385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357166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Наши женщины показали беспримерную стойкость и мужество, несгибаемую волю и преданность Родине. Они воевали во всех родах войск, причём не только в тыловых подразделениях, но и на поле боя.</a:t>
            </a:r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799980" cy="460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0" name="Picture 6" descr="https://avatars.dzeninfra.ru/get-zen_doc/3499786/pub_6096952355f6b84138bd3bf9_6096bc647ffcba2d9efcfdef/scale_1200"/>
          <p:cNvPicPr>
            <a:picLocks noChangeAspect="1" noChangeArrowheads="1"/>
          </p:cNvPicPr>
          <p:nvPr/>
        </p:nvPicPr>
        <p:blipFill>
          <a:blip r:embed="rId3"/>
          <a:srcRect l="30000" r="29375"/>
          <a:stretch>
            <a:fillRect/>
          </a:stretch>
        </p:blipFill>
        <p:spPr bwMode="auto">
          <a:xfrm>
            <a:off x="357158" y="1285860"/>
            <a:ext cx="3000396" cy="415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857232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Советская военнослужащая-танкист, участница Великой Отечественной войны, Герой Советского Союза.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годы войны на собственные сбережения оплатила постройку танка Т-34 «Боевая подруга» и стала его механиком-водителем.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 l="30762"/>
          <a:stretch>
            <a:fillRect/>
          </a:stretch>
        </p:blipFill>
        <p:spPr bwMode="auto">
          <a:xfrm>
            <a:off x="3714744" y="2928934"/>
            <a:ext cx="492424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63262" y="285728"/>
            <a:ext cx="4923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Мария Васильевна Октябрьская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https://i01.fotocdn.net/s117/d915b22056090467/public_pin_l/2671500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273417" cy="473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9" y="50004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Зинаида Михайловна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Туснолобова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Марченко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357430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За 8 месяцев пребывания на фронте старшина медицинской службы З. М. </a:t>
            </a:r>
            <a:r>
              <a:rPr lang="ru-RU" b="1" dirty="0" err="1" smtClean="0"/>
              <a:t>Туснолобова</a:t>
            </a:r>
            <a:r>
              <a:rPr lang="ru-RU" b="1" dirty="0" smtClean="0"/>
              <a:t> вынесла с поля боя 123 раненых. 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000108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30 марта 1942 года добровольно вступила в Красную Армию и была назначена санинструктором в 6-ю роту 849-го стрелкового полка 303-й стрелковой дивизии.</a:t>
            </a:r>
            <a:endParaRPr lang="ru-RU" b="1" dirty="0"/>
          </a:p>
        </p:txBody>
      </p:sp>
      <p:pic>
        <p:nvPicPr>
          <p:cNvPr id="10246" name="Picture 6" descr="https://avatars.dzeninfra.ru/get-zen_doc/1246934/pub_5bae3189e8cd2300a939f23c_5baf0217fe7b2900aa92c428/scale_2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4286280" cy="2987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Морской пехотинец Катя Михайлова. | Фото: defendingrussia.ru."/>
          <p:cNvPicPr>
            <a:picLocks noChangeAspect="1" noChangeArrowheads="1"/>
          </p:cNvPicPr>
          <p:nvPr/>
        </p:nvPicPr>
        <p:blipFill>
          <a:blip r:embed="rId3"/>
          <a:srcRect r="50980"/>
          <a:stretch>
            <a:fillRect/>
          </a:stretch>
        </p:blipFill>
        <p:spPr bwMode="auto">
          <a:xfrm>
            <a:off x="571472" y="1500174"/>
            <a:ext cx="215714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500043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Екатерина Илларионовна Дёмина (Михайлова)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357298"/>
            <a:ext cx="5643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15-летняя воспитанница детдома Катя Михайлова записалась в Красную Армию в июне 1941 года, добавив себе два года. Она отправилась на фронт, где вскоре получила тяжелое ранение в ногу. После излечения служила на военно-санитарном судне «Красная Москва», на котором по Волге вывозили раненых солдат из Сталинграда.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643314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войны  работала врачом, а в 1990 году Указом Президиума Верховного Совета СССР ей присвоили заслуженное звание Героя Советского Союза.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9291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ней по сценарию Сергея Смирнова режиссёр Виктор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Лисакович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1964 году снял документальный фильм «Катюша»,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которому была присуждена международная награда «Золотой голубь мира»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приз Международного кинофестиваля в Лейпциге.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5729"/>
            <a:ext cx="635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Елена Федоровна Колесова </a:t>
            </a:r>
            <a:endParaRPr lang="ru-RU" sz="2400" dirty="0"/>
          </a:p>
        </p:txBody>
      </p:sp>
      <p:pic>
        <p:nvPicPr>
          <p:cNvPr id="8198" name="Picture 6" descr="https://sun9-23.userapi.com/impg/U9RwVkYNhPgcRmiUI8SHCtTKKCJhuUGFK89qmw/oMGWf4pG8JQ.jpg?size=751x1171&amp;quality=96&amp;sign=e8f67678f488e303270a418cb0a3bba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318424" cy="361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00364" y="928670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Командир диверсионной группы партизанского отряда, Герой Советского Союза (1944 г.)</a:t>
            </a:r>
          </a:p>
          <a:p>
            <a:r>
              <a:rPr lang="ru-RU" b="1" dirty="0" smtClean="0"/>
              <a:t>Её группа за четыре с небольшим месяца уничтожила мост, 4 вражеских эшелона, 3 автомашины, разгромила 6 гарнизонов противника. </a:t>
            </a:r>
          </a:p>
          <a:p>
            <a:r>
              <a:rPr lang="ru-RU" b="1" dirty="0" smtClean="0"/>
              <a:t>Погибла в бою. Звание Героя было присвоено посмертно.</a:t>
            </a:r>
            <a:endParaRPr lang="ru-RU" b="1" dirty="0"/>
          </a:p>
        </p:txBody>
      </p:sp>
      <p:pic>
        <p:nvPicPr>
          <p:cNvPr id="11" name="Picture 2" descr="https://i.mycdn.me/i?r=AzEPZsRbOZEKgBhR0XGMT1Rkb5iJGlo0DAezGdGVJIdd86aKTM5SRkZCeTgDn6uOyic"/>
          <p:cNvPicPr>
            <a:picLocks noChangeAspect="1" noChangeArrowheads="1"/>
          </p:cNvPicPr>
          <p:nvPr/>
        </p:nvPicPr>
        <p:blipFill>
          <a:blip r:embed="rId4"/>
          <a:srcRect l="50630" t="28320" r="2439"/>
          <a:stretch>
            <a:fillRect/>
          </a:stretch>
        </p:blipFill>
        <p:spPr bwMode="auto">
          <a:xfrm>
            <a:off x="4214810" y="3000372"/>
            <a:ext cx="271464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12\Desktop\фото женщин\buda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1" y="1528257"/>
            <a:ext cx="2821119" cy="411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500042"/>
            <a:ext cx="6072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Екатерина Васильевна Буданова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1937" y="1142984"/>
            <a:ext cx="1160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997839"/>
            <a:ext cx="5000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Гвардии старший лейтенант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Воевала в составе 586-го авиаполка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командиром звена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Совершила 266 боевых вылетов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 сбила 6 самолётов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июля 1943 года погибла в воздушном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бою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октябре 1993 года 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Будановой было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посмертно присвоено звание Героя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Российской Федерации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Москве одна из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улиц названа её именем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1675399322_bogatyr-club-p-velikaya-otechestvennaya-voina-fon-foni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Екатерина Ивановна Зеленко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лейтенант Зеленко 12 сентября 1941 г. на своем бомбардировщике Су-2 таранила немецкий истребитель Ме-109.</a:t>
            </a:r>
            <a:endParaRPr lang="ru-RU" dirty="0"/>
          </a:p>
        </p:txBody>
      </p:sp>
      <p:pic>
        <p:nvPicPr>
          <p:cNvPr id="4" name="Рисунок 3" descr="https://ic.pics.livejournal.com/psikhologiya/50797055/199611/199611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514353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sun9-58.userapi.com/c855336/v855336377/120e93/oyNXw3gw8gU.jpg"/>
          <p:cNvPicPr/>
          <p:nvPr/>
        </p:nvPicPr>
        <p:blipFill>
          <a:blip r:embed="rId4"/>
          <a:srcRect l="40161" t="8364"/>
          <a:stretch>
            <a:fillRect/>
          </a:stretch>
        </p:blipFill>
        <p:spPr bwMode="auto">
          <a:xfrm>
            <a:off x="6000760" y="3643314"/>
            <a:ext cx="2880995" cy="234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4500570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Зеленко погибла, уничтожив вражеский самолет.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был единственный таран в истории авиации, выполненный женщиной.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682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59</cp:revision>
  <dcterms:created xsi:type="dcterms:W3CDTF">2023-05-09T12:31:37Z</dcterms:created>
  <dcterms:modified xsi:type="dcterms:W3CDTF">2023-05-13T15:42:31Z</dcterms:modified>
</cp:coreProperties>
</file>