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7" r:id="rId3"/>
    <p:sldId id="310" r:id="rId4"/>
    <p:sldId id="329" r:id="rId5"/>
    <p:sldId id="324" r:id="rId6"/>
    <p:sldId id="322" r:id="rId7"/>
    <p:sldId id="285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993"/>
    <a:srgbClr val="FDF58D"/>
    <a:srgbClr val="808080"/>
    <a:srgbClr val="FCFCFC"/>
    <a:srgbClr val="E8E8E8"/>
    <a:srgbClr val="FFD84B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214" autoAdjust="0"/>
  </p:normalViewPr>
  <p:slideViewPr>
    <p:cSldViewPr>
      <p:cViewPr varScale="1">
        <p:scale>
          <a:sx n="69" d="100"/>
          <a:sy n="69" d="100"/>
        </p:scale>
        <p:origin x="11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5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333B5-585C-4DBA-A892-B6352702686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3843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60E17-1FF4-49D0-8ADD-D91A85C224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271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20B5896D-7DE5-4689-A5F9-49300A698D3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5387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A0277-E34C-411A-A41C-0D2835224A9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227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DB2D5-10B8-46A5-B97B-D01F88CA298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8600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5363B-2746-486C-8EE7-C4089AB3873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973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571AA-12CC-4BE1-BC9A-8A7D0C4D1E2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1637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7E89D-D469-4AE9-A3DA-4400DE7DCC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1341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74237-58F6-4EB0-B715-61070DB8A8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0153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491DA-5B77-4225-81DB-C45B7C7B04F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050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40450-B5DD-4EF5-B332-1C3EBBE1330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955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A9F77-4F1C-4A47-8469-6A3D8E879AD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8516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C6CC9-A9C4-4FE4-86B2-1FD687E96A1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341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5C52B0-B870-4ABB-B62F-0580D46F736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заголовка</a:t>
            </a:r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1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15478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73906" y="260648"/>
            <a:ext cx="7542510" cy="792088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i="1" dirty="0" smtClean="0"/>
              <a:t>«Детский сад комбинированного вида № 36 «Улыбка»</a:t>
            </a:r>
            <a:endParaRPr lang="ru-RU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124745"/>
            <a:ext cx="8229600" cy="237443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Мастер-класс для родителей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«Бусы из макарон"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gray">
          <a:xfrm>
            <a:off x="1049838" y="6021288"/>
            <a:ext cx="754251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ru-RU" b="1" i="1" kern="0" dirty="0" smtClean="0"/>
              <a:t>Междуреченский городской округ</a:t>
            </a:r>
          </a:p>
          <a:p>
            <a:pPr algn="ctr"/>
            <a:r>
              <a:rPr lang="ru-RU" b="1" i="1" kern="0" dirty="0" smtClean="0"/>
              <a:t> 2024</a:t>
            </a:r>
            <a:endParaRPr lang="ru-RU" b="1" i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67749" y="3360301"/>
            <a:ext cx="58681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Губайдуллина </a:t>
            </a:r>
            <a:r>
              <a:rPr lang="ru-RU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Сергеевна, воспитатель</a:t>
            </a:r>
          </a:p>
          <a:p>
            <a:r>
              <a:rPr lang="ru-RU" sz="20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Голева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Наталья Викторовна, 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Лобанова Ольга Владимировна,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Мы предлагаем </a:t>
            </a:r>
            <a:r>
              <a:rPr lang="ru-RU" sz="2000" dirty="0"/>
              <a:t>вашим </a:t>
            </a:r>
            <a:r>
              <a:rPr lang="ru-RU" sz="2000" dirty="0" smtClean="0"/>
              <a:t>детям </a:t>
            </a:r>
            <a:r>
              <a:rPr lang="ru-RU" sz="2000" dirty="0"/>
              <a:t>сделать бусы из макарон в подарок бабушке или </a:t>
            </a:r>
            <a:r>
              <a:rPr lang="ru-RU" sz="2000" dirty="0" smtClean="0"/>
              <a:t>сестренке.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/>
              <a:t>Совместная деятельность не только сближает детей и родителей, делая их отношения более близкими и дружественными, но и:</a:t>
            </a:r>
          </a:p>
          <a:p>
            <a:pPr lvl="0" algn="just"/>
            <a:r>
              <a:rPr lang="ru-RU" sz="2000" dirty="0"/>
              <a:t>Развивает и укрепляет мелкую моторику детских рук.</a:t>
            </a:r>
          </a:p>
          <a:p>
            <a:pPr lvl="0" algn="just"/>
            <a:r>
              <a:rPr lang="ru-RU" sz="2000" dirty="0"/>
              <a:t>Даёт возможность малышам повторить и закрепить ранее изучаемые цвета.</a:t>
            </a:r>
          </a:p>
          <a:p>
            <a:pPr lvl="0" algn="just"/>
            <a:r>
              <a:rPr lang="ru-RU" sz="2000" dirty="0"/>
              <a:t>Способствует умению работать в паре, развивая интерес к совместному творчеству.</a:t>
            </a:r>
          </a:p>
          <a:p>
            <a:pPr lvl="0" algn="just"/>
            <a:r>
              <a:rPr lang="ru-RU" sz="2000" dirty="0"/>
              <a:t>Приобщит детей к пониманию эстетики, красоты и важности изготовления простых предметов своими руками.</a:t>
            </a:r>
          </a:p>
          <a:p>
            <a:pPr lvl="0" algn="just"/>
            <a:r>
              <a:rPr lang="ru-RU" sz="2000" dirty="0" smtClean="0"/>
              <a:t>Воспитывает </a:t>
            </a:r>
            <a:r>
              <a:rPr lang="ru-RU" sz="2000" dirty="0"/>
              <a:t>усидчивость и уравновешенность у маленьких озорников.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3" b="18036"/>
          <a:stretch/>
        </p:blipFill>
        <p:spPr>
          <a:xfrm>
            <a:off x="2915816" y="4509120"/>
            <a:ext cx="3343275" cy="219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Для работы нам потребуется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sz="1200" dirty="0" smtClean="0"/>
              <a:t> </a:t>
            </a:r>
            <a:endParaRPr lang="ru-RU" sz="1200" dirty="0" smtClean="0"/>
          </a:p>
          <a:p>
            <a:pPr lvl="0"/>
            <a:r>
              <a:rPr lang="ru-RU" sz="2000" dirty="0"/>
              <a:t>макароны разного вида: рожки, звёздочки, бантики, перья, колёсики или другие фигурки трубчатой и кольцевой формы (главное, чтобы они были полые в середине или удобно </a:t>
            </a:r>
            <a:r>
              <a:rPr lang="ru-RU" sz="2000" dirty="0" smtClean="0"/>
              <a:t>насаживались </a:t>
            </a:r>
            <a:r>
              <a:rPr lang="ru-RU" sz="2000" dirty="0"/>
              <a:t>на нитку или леску);</a:t>
            </a:r>
          </a:p>
          <a:p>
            <a:pPr lvl="0"/>
            <a:r>
              <a:rPr lang="ru-RU" sz="2000" dirty="0" smtClean="0"/>
              <a:t>красители пищевые, </a:t>
            </a:r>
            <a:r>
              <a:rPr lang="ru-RU" sz="2000" dirty="0"/>
              <a:t>стаканчики, вода </a:t>
            </a:r>
          </a:p>
          <a:p>
            <a:pPr lvl="0"/>
            <a:r>
              <a:rPr lang="ru-RU" sz="2000" dirty="0"/>
              <a:t>краски акриловые или гуашь разных цветов </a:t>
            </a:r>
          </a:p>
          <a:p>
            <a:pPr lvl="0"/>
            <a:r>
              <a:rPr lang="ru-RU" sz="2000" dirty="0"/>
              <a:t>альбомные листы для подсушивания окрашенных бус;</a:t>
            </a:r>
          </a:p>
          <a:p>
            <a:pPr lvl="0"/>
            <a:r>
              <a:rPr lang="ru-RU" sz="2000" dirty="0"/>
              <a:t>нити шёлковые или леска эластичная или ленточка для насаживания </a:t>
            </a:r>
            <a:r>
              <a:rPr lang="ru-RU" sz="2000" dirty="0" smtClean="0"/>
              <a:t>бусин.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5" r="9548"/>
          <a:stretch/>
        </p:blipFill>
        <p:spPr>
          <a:xfrm rot="16200000">
            <a:off x="3578178" y="4134790"/>
            <a:ext cx="2671300" cy="241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5246" y="76796"/>
            <a:ext cx="83366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Как сделать бусы из макарон своими руками?</a:t>
            </a:r>
            <a:endParaRPr lang="ru-RU" dirty="0"/>
          </a:p>
          <a:p>
            <a:endParaRPr lang="ru-RU" b="1" dirty="0" smtClean="0"/>
          </a:p>
          <a:p>
            <a:r>
              <a:rPr lang="ru-RU" sz="2000" b="1" dirty="0" smtClean="0"/>
              <a:t>Первый </a:t>
            </a:r>
            <a:r>
              <a:rPr lang="ru-RU" sz="2000" b="1" dirty="0"/>
              <a:t>этап </a:t>
            </a:r>
            <a:r>
              <a:rPr lang="ru-RU" sz="2000" b="1" dirty="0" smtClean="0"/>
              <a:t>работы</a:t>
            </a:r>
          </a:p>
          <a:p>
            <a:endParaRPr lang="ru-RU" sz="2000" dirty="0"/>
          </a:p>
          <a:p>
            <a:r>
              <a:rPr lang="ru-RU" sz="2000" i="1" dirty="0"/>
              <a:t>Окрашиваем макароны выбранной формы в зависимости от задуманного вами вида бус. </a:t>
            </a:r>
            <a:r>
              <a:rPr lang="ru-RU" i="1" dirty="0"/>
              <a:t>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5" y="2852936"/>
            <a:ext cx="2787774" cy="37170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45246" y="2650853"/>
            <a:ext cx="53228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Подготовьте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пищевые красители разных цветов и разведите их по инструкции в стаканах. Поместите мароны в стаканы и помешайте каждый цвет пока макаронины равномерно окрасятся. Разложите их на листах бумаги, пусть хорошо просохнут, только не забывайте переворачивать их и привлекать к работе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детишек.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837" y="4691306"/>
            <a:ext cx="5351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Можно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взять гуашь или акриловые краски, разводим их водой в любом сосуде и помещаем туда макароны. Таких сосудов с красками разного цвета может быть несколько, если вы хотите разноцветные бусы. С помощью кисти поворачивайте макаронные фигурки в растворе, пока они не примут ровный окрас.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3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8229600" cy="485740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000" b="1" kern="1200" dirty="0"/>
              <a:t>Второй этап </a:t>
            </a:r>
            <a:r>
              <a:rPr lang="ru-RU" sz="2000" b="1" kern="1200" dirty="0" smtClean="0"/>
              <a:t>работы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 sz="2000" b="1" kern="1200" dirty="0"/>
          </a:p>
          <a:p>
            <a:pPr marL="0" indent="0" algn="ctr">
              <a:buNone/>
            </a:pPr>
            <a:r>
              <a:rPr lang="ru-RU" sz="2000" i="1" dirty="0"/>
              <a:t>Собираем уникальные стильные бусы</a:t>
            </a:r>
            <a:r>
              <a:rPr lang="ru-RU" sz="2000" i="1" dirty="0" smtClean="0"/>
              <a:t>.</a:t>
            </a:r>
          </a:p>
          <a:p>
            <a:pPr marL="0" indent="0" algn="ctr">
              <a:buNone/>
            </a:pPr>
            <a:endParaRPr lang="ru-RU" sz="2000" i="1" dirty="0" smtClean="0"/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1864" y="1688694"/>
            <a:ext cx="8784976" cy="243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этом этапе дети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нанизывать хорошо просохшие макаронные бусины на леску, цепочку, нитку или тоненькую яркую ленточку, кто что приготовит.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Перед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нанизыванием определитесь с длиной будущего колье. Возьмите нить или леску, оберните вокруг шеи и отрежьте ножницами сегмент нужной длины, учитывая длину завязки.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Собрали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украшение?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Теперь свяжите нитку в узелок и её концы спрячьте в соседние бусины. Какое чудесное ожерелье у вас получилось! Можете сделать также наручный браслет.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26"/>
          <a:stretch/>
        </p:blipFill>
        <p:spPr>
          <a:xfrm>
            <a:off x="2339752" y="3920539"/>
            <a:ext cx="2522683" cy="28682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6" b="19024"/>
          <a:stretch/>
        </p:blipFill>
        <p:spPr>
          <a:xfrm>
            <a:off x="5364088" y="4025985"/>
            <a:ext cx="3270223" cy="261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7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3123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Данный вид </a:t>
            </a:r>
            <a:r>
              <a:rPr lang="ru-RU" dirty="0" smtClean="0"/>
              <a:t>творчества </a:t>
            </a:r>
            <a:r>
              <a:rPr lang="ru-RU" dirty="0" smtClean="0"/>
              <a:t>поможет </a:t>
            </a:r>
            <a:r>
              <a:rPr lang="ru-RU" dirty="0"/>
              <a:t>организовать и интересно провести совместную деятельность </a:t>
            </a:r>
            <a:r>
              <a:rPr lang="ru-RU" dirty="0" smtClean="0"/>
              <a:t>родителей </a:t>
            </a:r>
            <a:r>
              <a:rPr lang="ru-RU" dirty="0"/>
              <a:t>с детьми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Время проведенное с детьми – </a:t>
            </a:r>
          </a:p>
          <a:p>
            <a:pPr marL="0" indent="0" algn="ctr">
              <a:buNone/>
            </a:pPr>
            <a:r>
              <a:rPr lang="ru-RU" dirty="0" smtClean="0"/>
              <a:t>бесценно!</a:t>
            </a:r>
            <a:r>
              <a:rPr lang="ru-RU" dirty="0"/>
              <a:t/>
            </a:r>
            <a:br>
              <a:rPr lang="ru-RU" dirty="0"/>
            </a:b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44"/>
          <a:stretch/>
        </p:blipFill>
        <p:spPr>
          <a:xfrm>
            <a:off x="2962089" y="1988840"/>
            <a:ext cx="321982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476672"/>
            <a:ext cx="7755291" cy="4968552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5400" dirty="0" smtClean="0"/>
              <a:t>Желаем Вам творческих успехов!</a:t>
            </a:r>
            <a:br>
              <a:rPr lang="ru-RU" sz="5400" dirty="0" smtClean="0"/>
            </a:br>
            <a:r>
              <a:rPr lang="ru-RU" sz="5400" dirty="0" smtClean="0"/>
              <a:t>Спасибо 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/>
              <a:t>за </a:t>
            </a:r>
            <a:r>
              <a:rPr lang="ru-RU" sz="5400" dirty="0" smtClean="0"/>
              <a:t>внимание!</a:t>
            </a:r>
            <a:endParaRPr lang="en-US" sz="5400" dirty="0"/>
          </a:p>
        </p:txBody>
      </p:sp>
      <p:pic>
        <p:nvPicPr>
          <p:cNvPr id="23555" name="Picture 8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365625"/>
            <a:ext cx="1422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Rectangle 7"/>
          <p:cNvSpPr>
            <a:spLocks noChangeArrowheads="1"/>
          </p:cNvSpPr>
          <p:nvPr/>
        </p:nvSpPr>
        <p:spPr bwMode="black">
          <a:xfrm>
            <a:off x="395288" y="4149725"/>
            <a:ext cx="4608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anchor="ctr"/>
          <a:lstStyle/>
          <a:p>
            <a:pPr>
              <a:defRPr/>
            </a:pPr>
            <a:endParaRPr lang="en-US" sz="3000" b="1" dirty="0">
              <a:solidFill>
                <a:srgbClr val="2A19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2001</TotalTime>
  <Words>259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580TGp_general_light_ani</vt:lpstr>
      <vt:lpstr>Мастер-класс для родителей «Бусы из макарон"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Желаем Вам творческих успехов! 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Alexander Veraksa</dc:creator>
  <cp:lastModifiedBy>Ольга</cp:lastModifiedBy>
  <cp:revision>136</cp:revision>
  <dcterms:created xsi:type="dcterms:W3CDTF">2010-09-14T15:57:35Z</dcterms:created>
  <dcterms:modified xsi:type="dcterms:W3CDTF">2024-04-15T04:07:17Z</dcterms:modified>
</cp:coreProperties>
</file>