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2" r:id="rId7"/>
    <p:sldId id="265" r:id="rId8"/>
    <p:sldId id="266" r:id="rId9"/>
    <p:sldId id="268" r:id="rId10"/>
    <p:sldId id="271" r:id="rId11"/>
    <p:sldId id="274" r:id="rId12"/>
    <p:sldId id="275" r:id="rId13"/>
    <p:sldId id="276" r:id="rId14"/>
    <p:sldId id="277" r:id="rId15"/>
    <p:sldId id="280" r:id="rId16"/>
    <p:sldId id="281" r:id="rId17"/>
    <p:sldId id="283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D9C1AFE-9AEE-4281-8383-F8950C1225DD}">
          <p14:sldIdLst>
            <p14:sldId id="256"/>
            <p14:sldId id="257"/>
            <p14:sldId id="258"/>
            <p14:sldId id="259"/>
            <p14:sldId id="264"/>
            <p14:sldId id="262"/>
            <p14:sldId id="265"/>
            <p14:sldId id="266"/>
            <p14:sldId id="268"/>
            <p14:sldId id="271"/>
            <p14:sldId id="274"/>
            <p14:sldId id="275"/>
            <p14:sldId id="276"/>
            <p14:sldId id="277"/>
            <p14:sldId id="280"/>
            <p14:sldId id="281"/>
            <p14:sldId id="283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E649A5-6898-44C4-8FE2-CD6574CB25B5}" type="datetimeFigureOut">
              <a:rPr lang="ru-RU" smtClean="0"/>
              <a:t>28.03.2024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319961-30DC-4408-9D50-55B254B791D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8208912" cy="3096344"/>
          </a:xfrm>
        </p:spPr>
        <p:txBody>
          <a:bodyPr/>
          <a:lstStyle/>
          <a:p>
            <a:r>
              <a:rPr lang="ru-RU" sz="9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«Весеннее пробуждение»</a:t>
            </a:r>
            <a:endParaRPr lang="ru-RU" sz="9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детей подготовительной группы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0725" y="563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Подготовила: </a:t>
            </a:r>
            <a:r>
              <a:rPr lang="ru-RU" dirty="0" err="1"/>
              <a:t>Сарамукина</a:t>
            </a:r>
            <a:r>
              <a:rPr lang="ru-RU" dirty="0"/>
              <a:t> Юлия Николаевна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7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09">
        <p14:reveal/>
      </p:transition>
    </mc:Choice>
    <mc:Fallback xmlns="">
      <p:transition spd="slow" advTm="7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1.11111E-6 L -1.11111E-6 -0.07361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404664"/>
            <a:ext cx="7123080" cy="1728192"/>
          </a:xfrm>
        </p:spPr>
        <p:txBody>
          <a:bodyPr/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апреля медведица с медвежатами вылезает из берлоги. Выходит из норы барсук. У волчицы появляются волчата. У зайчишки в апреле мех пестрый, ведь косой меняет белую зимнюю шубку на летнюю – серо-бурую. Белочка тоже линяет – пушистый серый мех меняет на рыжеватый – летний.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" y="2276872"/>
            <a:ext cx="4839565" cy="3312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2726"/>
            <a:ext cx="4427984" cy="332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858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404664"/>
            <a:ext cx="7123080" cy="1368152"/>
          </a:xfrm>
        </p:spPr>
        <p:txBody>
          <a:bodyPr/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в апреле проращивают семена, готовят почву к посевам, сеют овес, ячмень, просо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огородах в конце апреля сеют ранние культуры: укроп, петрушку, морковь, лук.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5" y="2060848"/>
            <a:ext cx="4464495" cy="3266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573016"/>
            <a:ext cx="4435693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90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16632"/>
            <a:ext cx="7125113" cy="924475"/>
          </a:xfrm>
        </p:spPr>
        <p:txBody>
          <a:bodyPr/>
          <a:lstStyle/>
          <a:p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sz="4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97447" y="-459432"/>
            <a:ext cx="7125112" cy="4320479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апрель в народе? Почему?</a:t>
            </a:r>
          </a:p>
          <a:p>
            <a:pPr>
              <a:buFont typeface="+mj-lt"/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ледоход?</a:t>
            </a:r>
          </a:p>
          <a:p>
            <a:pPr>
              <a:buFont typeface="+mj-lt"/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делают в апреле лесные обитатели?</a:t>
            </a:r>
          </a:p>
          <a:p>
            <a:pPr>
              <a:buFont typeface="+mj-lt"/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занятия у людей в апреле?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.d-cd.net/8281864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54" y="2496964"/>
            <a:ext cx="6394457" cy="436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5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260648"/>
            <a:ext cx="2660650" cy="1401885"/>
          </a:xfrm>
        </p:spPr>
        <p:txBody>
          <a:bodyPr/>
          <a:lstStyle/>
          <a:p>
            <a:pPr algn="just"/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sz="7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00808"/>
            <a:ext cx="5112568" cy="3962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171450" indent="-171450" algn="just">
              <a:buFontTx/>
              <a:buChar char="-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 весны. Снег уже сошел, только в самых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лухих лесных чащах еще сохранились его остатки. Солнце поднимается высоко и греет землю. Дуют теплые ветры, по голубому небу плывут, как лебеди, белые облака.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9442" y="404664"/>
            <a:ext cx="7125113" cy="1872208"/>
          </a:xfrm>
        </p:spPr>
        <p:txBody>
          <a:bodyPr/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часто бывают грозы: сверкает молния, сердито гремит гром. Майские дожди омывают проснувшуюся землю и природа оживает: ярче зеленеют травы, раскрываются венчики цветов. Деревья и кусты, травы и цветы пьют теплые капли. После майского дождя в небе часто появляется разноцветная радуга.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4" y="2193980"/>
            <a:ext cx="7800448" cy="4664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4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весну народ говорит: «Весна цветами красна», а месяц май называет «цветень». В мае распускаются в лесу ландыши, хохлатки, медуницы, мать-и-мачеха.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24944"/>
            <a:ext cx="3471863" cy="2932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3470275" cy="287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64394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123080" cy="1457132"/>
          </a:xfrm>
        </p:spPr>
        <p:txBody>
          <a:bodyPr/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Расцветают деревья и кустарники: тополь, береза, сосна, черемуха, сирень. Белыми и розовыми кружевными накидками покрываются сады – цветут яблони, вишни, сливы.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2856"/>
            <a:ext cx="3789759" cy="284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29000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65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1872208"/>
          </a:xfrm>
        </p:spPr>
        <p:txBody>
          <a:bodyPr/>
          <a:lstStyle/>
          <a:p>
            <a:pPr algn="just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есяц май зовут «песенником». Из дальних стран прилетели к нам птицы и поют, заливаются, щебечут в лесах, лугах и полях. Самый лучший певец – соловей. Соловьи любят строить гнезда в зеленых зарослях черемухи и ивы возле рек и ручьев, в оврагах.</a:t>
            </a:r>
            <a:b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Кукует в лесу кукушка, свистит иволга, звенят зяблики, задорно распевают дрозды.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92896"/>
            <a:ext cx="2269443" cy="1587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437112"/>
            <a:ext cx="2255912" cy="1691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90308"/>
            <a:ext cx="1905163" cy="1587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437112"/>
            <a:ext cx="2358096" cy="1691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2492896"/>
            <a:ext cx="2304256" cy="1594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zvuki-prirody-solovey-vostochny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69130" y="6302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125113" cy="1601148"/>
          </a:xfrm>
        </p:spPr>
        <p:txBody>
          <a:bodyPr/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у людей много забот. Надо поле вспахать и засеять, в саду деревья окопать, сухие сучки и ветки подрезать, в огороде грядки приготовить и посеять лук, морковь, свеклу. А на клумбах посадить красивые цветы.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3861"/>
            <a:ext cx="3384798" cy="2478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2420888"/>
            <a:ext cx="3395751" cy="2389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80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23956"/>
            <a:ext cx="7125113" cy="924475"/>
          </a:xfrm>
        </p:spPr>
        <p:txBody>
          <a:bodyPr/>
          <a:lstStyle/>
          <a:p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sz="4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-315416"/>
            <a:ext cx="7125112" cy="4051437"/>
          </a:xfrm>
        </p:spPr>
        <p:txBody>
          <a:bodyPr>
            <a:normAutofit/>
          </a:bodyPr>
          <a:lstStyle/>
          <a:p>
            <a:pPr algn="just"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о погоде мая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май в народе?</a:t>
            </a:r>
          </a:p>
          <a:p>
            <a:pPr algn="just"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май зовут «песенником»?</a:t>
            </a:r>
          </a:p>
          <a:p>
            <a:pPr algn="just"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у людей работы: в поле, в саду, в огороде?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fermer.ru/files/v2/forum/164817/11-41-1220140524img1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8241323" cy="41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404664"/>
            <a:ext cx="7123080" cy="2232248"/>
          </a:xfrm>
        </p:spPr>
        <p:txBody>
          <a:bodyPr/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Зима не даром злится,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ее пора.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 в окно стучится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гонит со двора.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7" y="2204864"/>
            <a:ext cx="4824536" cy="387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75" y="2292824"/>
            <a:ext cx="4320534" cy="369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250945"/>
      </p:ext>
    </p:extLst>
  </p:cSld>
  <p:clrMapOvr>
    <a:masterClrMapping/>
  </p:clrMapOvr>
  <p:transition spd="slow" advTm="15362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4841508"/>
          </a:xfrm>
        </p:spPr>
        <p:txBody>
          <a:bodyPr/>
          <a:lstStyle/>
          <a:p>
            <a:pPr algn="ctr"/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Обобщающие задания:</a:t>
            </a:r>
            <a:endParaRPr lang="ru-RU" sz="7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8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рассказа о весне по схеме:</a:t>
            </a: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138296"/>
              </p:ext>
            </p:extLst>
          </p:nvPr>
        </p:nvGraphicFramePr>
        <p:xfrm>
          <a:off x="1009650" y="1806572"/>
          <a:ext cx="7124700" cy="41427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4900"/>
                <a:gridCol w="2374900"/>
                <a:gridCol w="2374900"/>
              </a:tblGrid>
              <a:tr h="20813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6131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79" y="1828427"/>
            <a:ext cx="2337048" cy="2055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26" y="1828427"/>
            <a:ext cx="2336002" cy="2055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79" y="3883488"/>
            <a:ext cx="2337048" cy="2065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27" y="3883488"/>
            <a:ext cx="2336002" cy="20657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58" y="3883489"/>
            <a:ext cx="2407242" cy="2065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59" y="1828427"/>
            <a:ext cx="2407241" cy="205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лишний»:</a:t>
            </a:r>
            <a:endParaRPr lang="ru-RU" sz="4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арт, апрель, май , январь;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медвежонок, лисенок, теленок, бельчонок;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рактор, лопата, грабли, вилы.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медуница, мать-и-мачеха, ромашка.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Библиотека\Desktop\2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2948952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vsegda-pomnim.com/uploads/posts/2022-04/1650612327_60-vsegda-pomnim-com-p-kak-viglyadit-podsnezhnik-tsvetok-foto-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r="32299"/>
          <a:stretch/>
        </p:blipFill>
        <p:spPr bwMode="auto">
          <a:xfrm>
            <a:off x="2446076" y="-99392"/>
            <a:ext cx="2952328" cy="35271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avelin.ru/images/stories/0000000foto/nuhged/podsnezhnik_0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9080"/>
          <a:stretch/>
        </p:blipFill>
        <p:spPr bwMode="auto">
          <a:xfrm>
            <a:off x="5004048" y="15113"/>
            <a:ext cx="4320481" cy="40118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1.wallbox.ru/wallpapers/main2/201715/makro-lepestki-vesna-podsneznik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/>
          <a:stretch/>
        </p:blipFill>
        <p:spPr bwMode="auto">
          <a:xfrm>
            <a:off x="0" y="3140968"/>
            <a:ext cx="4069891" cy="35527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vl13.ru/wp-content/uploads/0/2/9/0295ee04fb869f030c093cce86b7ca7b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441" y="3304531"/>
            <a:ext cx="4970240" cy="3313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8ce-00070dad-589487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3900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528" y="0"/>
            <a:ext cx="9505056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4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>
          <a:xfrm>
            <a:off x="1187624" y="-148290"/>
            <a:ext cx="7272808" cy="7006290"/>
          </a:xfrm>
          <a:prstGeom prst="rect">
            <a:avLst/>
          </a:prstGeom>
        </p:spPr>
      </p:pic>
      <p:pic>
        <p:nvPicPr>
          <p:cNvPr id="3" name="es_the-storytel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9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ru-RU" sz="7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89" y="1559117"/>
            <a:ext cx="5850852" cy="527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71600" y="1700808"/>
            <a:ext cx="2664296" cy="4229099"/>
          </a:xfrm>
        </p:spPr>
        <p:txBody>
          <a:bodyPr>
            <a:normAutofit/>
          </a:bodyPr>
          <a:lstStyle/>
          <a:p>
            <a:pPr algn="just"/>
            <a:r>
              <a:rPr lang="ru-RU" sz="2000" b="1" i="1" dirty="0"/>
              <a:t>первый весенний месяц. Его называют «утром весны», «солнечником».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659">
        <p14:conveyor dir="l"/>
      </p:transition>
    </mc:Choice>
    <mc:Fallback xmlns="">
      <p:transition spd="slow" advTm="216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18" y="20704"/>
            <a:ext cx="6402861" cy="674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619688"/>
            <a:ext cx="2660650" cy="5384376"/>
          </a:xfrm>
        </p:spPr>
        <p:txBody>
          <a:bodyPr>
            <a:normAutofit/>
          </a:bodyPr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солнечных лучей снег становится рыхлым, сугробы оседают, сосульки падают и разбиваются. В полдень поет звонкую песенку мартовская капель. Поэтому другое народное название марта – «капельник».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7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1161">
        <p14:switch dir="r"/>
      </p:transition>
    </mc:Choice>
    <mc:Fallback xmlns="">
      <p:transition spd="slow" advTm="21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254721"/>
          </a:xfrm>
        </p:spPr>
        <p:txBody>
          <a:bodyPr/>
          <a:lstStyle/>
          <a:p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в марте</a:t>
            </a:r>
            <a:endParaRPr lang="ru-RU" sz="4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85308"/>
            <a:ext cx="6057119" cy="435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71600" y="1844824"/>
            <a:ext cx="2376264" cy="4016224"/>
          </a:xfrm>
        </p:spPr>
        <p:txBody>
          <a:bodyPr>
            <a:normAutofit fontScale="92500" lnSpcReduction="10000"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 в марте вода не течет, в апреле трава не растет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астые туманы предвещают дождливое лето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ухой март – плодородие, дождливый – неурожай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марте мороз скрипуч, да не жгуч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марте зима и сзади, и спереди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20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734">
        <p14:prism isInverted="1"/>
      </p:transition>
    </mc:Choice>
    <mc:Fallback xmlns="">
      <p:transition spd="slow" advTm="307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336704" cy="1971600"/>
          </a:xfrm>
        </p:spPr>
        <p:txBody>
          <a:bodyPr/>
          <a:lstStyle/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марта прилетают грачи – вестники весны. В народе говорят: «Грач зиму ломает». Есть еще такая пословица: «Если грач на горе, то весна во дворе».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784976" cy="5229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7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930">
        <p14:honeycomb/>
      </p:transition>
    </mc:Choice>
    <mc:Fallback xmlns="">
      <p:transition spd="slow" advTm="359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162" y="188640"/>
            <a:ext cx="7125113" cy="924475"/>
          </a:xfrm>
        </p:spPr>
        <p:txBody>
          <a:bodyPr/>
          <a:lstStyle/>
          <a:p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sz="4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7125112" cy="374441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март в народе? Почему?</a:t>
            </a:r>
          </a:p>
          <a:p>
            <a:pPr>
              <a:buFont typeface="+mj-lt"/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о погоде марта.</a:t>
            </a:r>
          </a:p>
          <a:p>
            <a:pPr>
              <a:buFont typeface="+mj-lt"/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делают в марте птицы?</a:t>
            </a:r>
          </a:p>
          <a:p>
            <a:pPr>
              <a:buFont typeface="+mj-lt"/>
              <a:buAutoNum type="arabicPeriod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грача называют «вестником весны»?</a:t>
            </a:r>
          </a:p>
        </p:txBody>
      </p:sp>
      <p:pic>
        <p:nvPicPr>
          <p:cNvPr id="2050" name="Picture 2" descr="http://s2.fotokto.ru/photo/full/140/14086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72950"/>
            <a:ext cx="54006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3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694">
        <p14:flip dir="r"/>
      </p:transition>
    </mc:Choice>
    <mc:Fallback xmlns="">
      <p:transition spd="slow" advTm="246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9442" y="548679"/>
            <a:ext cx="3202518" cy="1083269"/>
          </a:xfrm>
        </p:spPr>
        <p:txBody>
          <a:bodyPr/>
          <a:lstStyle/>
          <a:p>
            <a:r>
              <a:rPr lang="ru-RU" sz="7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43608" y="1700808"/>
            <a:ext cx="2660650" cy="4157091"/>
          </a:xfrm>
        </p:spPr>
        <p:txBody>
          <a:bodyPr>
            <a:noAutofit/>
          </a:bodyPr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середина весны. Повсюду тает снег, бегут бурные звонкие ручьи. Не напрасно апрель называют «месяцем живой воды».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2" y="1844825"/>
            <a:ext cx="4607569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6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746">
        <p14:vortex dir="r"/>
      </p:transition>
    </mc:Choice>
    <mc:Fallback xmlns="">
      <p:transition spd="slow" advTm="27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260" y="260648"/>
            <a:ext cx="7125113" cy="2232248"/>
          </a:xfrm>
        </p:spPr>
        <p:txBody>
          <a:bodyPr/>
          <a:lstStyle/>
          <a:p>
            <a:pPr algn="just"/>
            <a:r>
              <a:rPr lang="ru-RU" sz="1800" b="1" i="1" dirty="0"/>
              <a:t>Лед на реках, прудах и озерах покрывается трещинами, становится рыхлым, темнеет и тает. В конце апреля реки вскрываются, начинается ледоход. Льдины плывут по реке, с треском ломаются, а талая вода заливает луга и низины. В народе этот месяц называют «ледоломом» и «</a:t>
            </a:r>
            <a:r>
              <a:rPr lang="ru-RU" sz="1800" b="1" i="1" dirty="0" err="1"/>
              <a:t>снегосгоном</a:t>
            </a:r>
            <a:r>
              <a:rPr lang="ru-RU" sz="1800" b="1" i="1" dirty="0"/>
              <a:t>» – апрель лед ломает и снег отовсюду гонит.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9632" y="2436912"/>
            <a:ext cx="7125112" cy="40514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www.chitalnya.ru/upload/511/515d4d80d18d23eba26ea046d23738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71" y="2296708"/>
            <a:ext cx="8149255" cy="45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4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|1|0.9|0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2|1.8|1.3|1.2|1.4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888</TotalTime>
  <Words>696</Words>
  <Application>Microsoft Office PowerPoint</Application>
  <PresentationFormat>Экран (4:3)</PresentationFormat>
  <Paragraphs>48</Paragraphs>
  <Slides>25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Courier New</vt:lpstr>
      <vt:lpstr>Times New Roman</vt:lpstr>
      <vt:lpstr>Trebuchet MS</vt:lpstr>
      <vt:lpstr>Verdana</vt:lpstr>
      <vt:lpstr>Wingdings</vt:lpstr>
      <vt:lpstr>Wingdings 2</vt:lpstr>
      <vt:lpstr>Spring</vt:lpstr>
      <vt:lpstr>«Весеннее пробуждение»</vt:lpstr>
      <vt:lpstr>Зима не даром злится, Прошла ее пора. Весна в окно стучится И гонит со двора.                                </vt:lpstr>
      <vt:lpstr>Март</vt:lpstr>
      <vt:lpstr>Презентация PowerPoint</vt:lpstr>
      <vt:lpstr>Приметы в марте</vt:lpstr>
      <vt:lpstr> В конце марта прилетают грачи – вестники весны. В народе говорят: «Грач зиму ломает». Есть еще такая пословица: «Если грач на горе, то весна во дворе».  </vt:lpstr>
      <vt:lpstr>Вопросы:</vt:lpstr>
      <vt:lpstr>Апрель  </vt:lpstr>
      <vt:lpstr>Лед на реках, прудах и озерах покрывается трещинами, становится рыхлым, темнеет и тает. В конце апреля реки вскрываются, начинается ледоход. Льдины плывут по реке, с треском ломаются, а талая вода заливает луга и низины. В народе этот месяц называют «ледоломом» и «снегосгоном» – апрель лед ломает и снег отовсюду гонит. </vt:lpstr>
      <vt:lpstr>В середине апреля медведица с медвежатами вылезает из берлоги. Выходит из норы барсук. У волчицы появляются волчата. У зайчишки в апреле мех пестрый, ведь косой меняет белую зимнюю шубку на летнюю – серо-бурую. Белочка тоже линяет – пушистый серый мех меняет на рыжеватый – летний. </vt:lpstr>
      <vt:lpstr>Люди в апреле проращивают семена, готовят почву к посевам, сеют овес, ячмень, просо. В огородах в конце апреля сеют ранние культуры: укроп, петрушку, морковь, лук.</vt:lpstr>
      <vt:lpstr>Вопросы:</vt:lpstr>
      <vt:lpstr>                                                                                                                Май</vt:lpstr>
      <vt:lpstr>В мае часто бывают грозы: сверкает молния, сердито гремит гром. Майские дожди омывают проснувшуюся землю и природа оживает: ярче зеленеют травы, раскрываются венчики цветов. Деревья и кусты, травы и цветы пьют теплые капли. После майского дождя в небе часто появляется разноцветная радуга.</vt:lpstr>
      <vt:lpstr>Про весну народ говорит: «Весна цветами красна», а месяц май называет «цветень». В мае распускаются в лесу ландыши, хохлатки, медуницы, мать-и-мачеха.</vt:lpstr>
      <vt:lpstr>Расцветают деревья и кустарники: тополь, береза, сосна, черемуха, сирень. Белыми и розовыми кружевными накидками покрываются сады – цветут яблони, вишни, сливы.</vt:lpstr>
      <vt:lpstr> Месяц май зовут «песенником». Из дальних стран прилетели к нам птицы и поют, заливаются, щебечут в лесах, лугах и полях. Самый лучший певец – соловей. Соловьи любят строить гнезда в зеленых зарослях черемухи и ивы возле рек и ручьев, в оврагах. Кукует в лесу кукушка, свистит иволга, звенят зяблики, задорно распевают дрозды.</vt:lpstr>
      <vt:lpstr>В мае у людей много забот. Надо поле вспахать и засеять, в саду деревья окопать, сухие сучки и ветки подрезать, в огороде грядки приготовить и посеять лук, морковь, свеклу. А на клумбах посадить красивые цветы.</vt:lpstr>
      <vt:lpstr>Вопросы:</vt:lpstr>
      <vt:lpstr>Обобщающие задания:</vt:lpstr>
      <vt:lpstr>Составление рассказа о весне по схеме:</vt:lpstr>
      <vt:lpstr>Игра «Четвертый лишний»: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«Весеннее пробуждение»</dc:title>
  <dc:creator>Sanya</dc:creator>
  <cp:lastModifiedBy>Юлия</cp:lastModifiedBy>
  <cp:revision>67</cp:revision>
  <dcterms:created xsi:type="dcterms:W3CDTF">2015-02-12T17:55:56Z</dcterms:created>
  <dcterms:modified xsi:type="dcterms:W3CDTF">2024-03-28T12:01:59Z</dcterms:modified>
</cp:coreProperties>
</file>