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315BC8-F851-44BF-9BA5-721D850ABB0A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2AA6BC-7DA7-4CB1-9AC2-FD788A690B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eremok-32.nubex.ru/homepage/8922/6976/9333/10267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-kopilka.ru/blogs/lyudmila-yurevna-potehina/-aktualnost-i-neobhodimost-ranei-proforientaci-detei-doshkolnogo-vozrasta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692696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9420" y="3725093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catherineasquithgallery.com/uploads/posts/2021-02/1613642598_20-p-fon-dlya-prezentatsii-professii-dlya-detei-2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9" t="10112" r="951" b="10955"/>
          <a:stretch/>
        </p:blipFill>
        <p:spPr bwMode="auto">
          <a:xfrm>
            <a:off x="2123728" y="1599243"/>
            <a:ext cx="54864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35696" y="260648"/>
            <a:ext cx="6120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MS PGothic" pitchFamily="34" charset="-128"/>
              </a:rPr>
              <a:t>Опыт  работы</a:t>
            </a:r>
            <a:endParaRPr lang="ru-RU" sz="2000" dirty="0">
              <a:solidFill>
                <a:srgbClr val="FF0000"/>
              </a:solidFill>
              <a:latin typeface="Monotype Corsiva" pitchFamily="66" charset="0"/>
              <a:ea typeface="MS PGothic" pitchFamily="34" charset="-128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ea typeface="MS PGothic" pitchFamily="34" charset="-128"/>
              </a:rPr>
              <a:t>по сотрудничеству с семьями воспитанников «Путешествие в мир профессий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  <a:ea typeface="MS PGothic" pitchFamily="34" charset="-128"/>
              </a:rPr>
              <a:t>с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ea typeface="MS PGothic" pitchFamily="34" charset="-128"/>
              </a:rPr>
              <a:t>мамой и папой»</a:t>
            </a:r>
            <a:endParaRPr lang="ru-RU" sz="2000" dirty="0">
              <a:solidFill>
                <a:srgbClr val="FF0000"/>
              </a:solidFill>
              <a:latin typeface="Monotype Corsiva" pitchFamily="66" charset="0"/>
              <a:ea typeface="MS PGothic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35996" y="4149080"/>
            <a:ext cx="4356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algn="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Авторы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Воспитатели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О.В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Долматова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В.А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Дрейшер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Учитель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логопед: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В.Н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Харлова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3809" y="6180405"/>
            <a:ext cx="24378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Междуреченск, 2024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330" y="11348"/>
            <a:ext cx="1296670" cy="77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8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16633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Перспективный план реализации проекта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12456"/>
              </p:ext>
            </p:extLst>
          </p:nvPr>
        </p:nvGraphicFramePr>
        <p:xfrm>
          <a:off x="1475656" y="424409"/>
          <a:ext cx="6192688" cy="6433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8"/>
              </a:tblGrid>
              <a:tr h="790875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endParaRPr lang="ru-RU" sz="1400" b="0" u="sng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</a:t>
                      </a:r>
                      <a:r>
                        <a:rPr lang="ru-RU" sz="1400" b="1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с 4 декабря по 22 декабря</a:t>
                      </a:r>
                    </a:p>
                    <a:p>
                      <a:pPr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208" marR="5420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7106">
                <a:tc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Деятельность педагога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4208" marR="54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65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1.Формирование проблемы.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Беседа с воспитанниками «Профессия твоих родителей».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Мониторинг игровой деятельности воспитанников.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Определение цели и задач проекта, составление плана мероприятий.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Обсуждение целей и задач с участниками проекта (воспитатели, учитель - логопед, родители, дети).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Вовлечение всех участников в план совместной  реализации проекта.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Изучение специальной литературы, сбор информационного материала.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 Создание условий для организации работы (подготовка материалов и оборудования, оформление центров сюжетно-ролевых игр, подбор художественной литературы).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Подготовка консультаций, папок - передвижек для родителей по ранней профориентации детей.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 Анкетирование родителей.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 Выбор сказки для театрализованной постановки. 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208" marR="54208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0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009471"/>
              </p:ext>
            </p:extLst>
          </p:nvPr>
        </p:nvGraphicFramePr>
        <p:xfrm>
          <a:off x="1403648" y="116632"/>
          <a:ext cx="6264696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2181"/>
                <a:gridCol w="3122515"/>
              </a:tblGrid>
              <a:tr h="607818">
                <a:tc gridSpan="2">
                  <a:txBody>
                    <a:bodyPr/>
                    <a:lstStyle/>
                    <a:p>
                      <a:pPr algn="ctr">
                        <a:lnSpc>
                          <a:spcPts val="1840"/>
                        </a:lnSpc>
                      </a:pPr>
                      <a:endParaRPr lang="ru-RU" sz="1400" u="sng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840"/>
                        </a:lnSpc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с  25 декабря по 29 декабря</a:t>
                      </a:r>
                      <a:endParaRPr lang="ru-RU" sz="1400" u="sng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6" marR="5545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0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Организационная совместная деятельность с детьми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6" marR="5545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родителями, РППС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6" marR="55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59533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Беседа: «Какие профессии ты знаешь?».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Чтение: В. Маяковский «Кем быть?».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Рассматривание демонстрационного материала «Профессии».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Д/и «Все работы хороши»,  «Рассказы о профессиях», «Кому, что нужно для работы?».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Обыгрывание ситуации: «Кем бы я стал, когда вырос?».</a:t>
                      </a:r>
                    </a:p>
                    <a:p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Чтение и обсуждение сказки «Все профессии нужны, все профессии важны» с наглядным сопровождением.</a:t>
                      </a:r>
                      <a:endParaRPr lang="ru-RU" sz="14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6" marR="5545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Консультация для родителей: «Роль семьи в ранней профориентации дошкольников».</a:t>
                      </a:r>
                      <a:endParaRPr lang="ru-RU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Привлечь родителей к изготовлению и приобретению костюмов, атрибутов для артистов по сказке «Все профессии нужны, все профессии важны».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Пополнение РППС новыми дидактическими играми:  «Все работы хороши»,  «Рассказы о профессиях», «Кому, что нужно для работы?».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Сбор фотографий с места работы.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Рассказ о своей профессиональной деятельности.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6" marR="55456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4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10321"/>
              </p:ext>
            </p:extLst>
          </p:nvPr>
        </p:nvGraphicFramePr>
        <p:xfrm>
          <a:off x="1475657" y="116632"/>
          <a:ext cx="6192687" cy="6769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6063"/>
                <a:gridCol w="3086624"/>
              </a:tblGrid>
              <a:tr h="23066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9 января по 12 января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30" marR="3013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715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Рассматривание фотографий о профессиональной деятельности родителей.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Рассказы детей о профессиях своих родителей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Просмотр компьютерной презентации: «Профессия фармацевт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Экскурсия в аптеку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С/р игра «Аптека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Чтение сказки «Все профессии нужны, все профессии важны».</a:t>
                      </a:r>
                    </a:p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Распределение ролей.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30" marR="3013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Папка - передвижка «Все профессии нужны, все профессии важны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Рассказ Е. Д. Мамаевой о профессии фармацевт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Мастер - класс «Лечебная ромашка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Пополнение игровой атрибутики для с/р игры «Аптека».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30" marR="3013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553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15 января по 19 января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30" marR="3013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098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840"/>
                        </a:lnSpc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Просмотр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компьютерной презентации: «Путешествие с угольком».</a:t>
                      </a:r>
                    </a:p>
                    <a:p>
                      <a:pPr marL="0" lvl="0" indent="0" algn="l">
                        <a:lnSpc>
                          <a:spcPts val="1840"/>
                        </a:lnSpc>
                        <a:buFont typeface="+mj-lt"/>
                        <a:buNone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Знакомство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макетами угольных предприятий.</a:t>
                      </a:r>
                    </a:p>
                    <a:p>
                      <a:pPr algn="l"/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Заучивание стихов Н. Доброта «Мамины профессии», «Папины профессии».</a:t>
                      </a:r>
                    </a:p>
                    <a:p>
                      <a:pPr algn="l"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Рисование «Профессия моих родителей».</a:t>
                      </a:r>
                    </a:p>
                    <a:p>
                      <a:pPr algn="l"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Работа над драматизацией сказки «Все профессии нужны, все профессии важны».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130" marR="3013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Рассказ К.Б.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Жакулина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профессии шахтер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Рассказ М.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Мешканцева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«Мой папа участник СВО».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Лэпбук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«Есть такая профессия - Родину защищать!».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Пополнение РППС дидактическими играми: «Четвертый лишний», «Военный транспорт».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130" marR="3013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21451"/>
              </p:ext>
            </p:extLst>
          </p:nvPr>
        </p:nvGraphicFramePr>
        <p:xfrm>
          <a:off x="1403648" y="188640"/>
          <a:ext cx="6264696" cy="666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004"/>
                <a:gridCol w="3104692"/>
              </a:tblGrid>
              <a:tr h="28150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22 января по 26 января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10" marR="4281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683">
                <a:tc>
                  <a:txBody>
                    <a:bodyPr/>
                    <a:lstStyle/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Беседа «Что значит трудиться?</a:t>
                      </a:r>
                    </a:p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Чтение:  Дж.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Родари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«Чем пахнут ремесла».</a:t>
                      </a:r>
                    </a:p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С/р игра «Швейное ателье».</a:t>
                      </a:r>
                    </a:p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Аппликация «Украсим платье».</a:t>
                      </a:r>
                    </a:p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Д/и «Модницы».</a:t>
                      </a:r>
                    </a:p>
                    <a:p>
                      <a:pPr>
                        <a:lnSpc>
                          <a:spcPts val="1840"/>
                        </a:lnSpc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Работа над драматизацией сказки «Все профессии нужны, все профессии важны».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10" marR="4281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Рассказ Ю.В. </a:t>
                      </a:r>
                      <a:r>
                        <a:rPr lang="ru-RU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Захарочкиной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 профессии швеи;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Обогащение РППС швейными  принадлежностями;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Создание коллекции пуговиц;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Создание альбома «Модные детки».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10" marR="428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25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29 января по 2 февраля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810" marR="4281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89923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Пальчиковая игры «Профессии», «За работу».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Д/и ««Угадай профессию», «Что лишнее?», «Определи по предмету профессию», «Кто больше расскажет о профессии».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Отгадывание загадок о профессиях.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Чтение цикла стихов «Швеи чудо-мастерицы» Натали 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Самоний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Работа над драматизацией сказки «Все профессии нужны, все профессии важны».</a:t>
                      </a:r>
                    </a:p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Рисование «Моя будущая профессия».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810" marR="4281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Мастер – класс «Пришиваем пуговицу» (Ю.В.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Захарочкина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2.Обогащение РППС д/играми: ««Угадай профессию», «Что лишнее?», «Определи по предмету профессию», «Кто больше расскажет о профессии», «Что нужно швее для профессии?»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10" marR="4281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2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492035"/>
              </p:ext>
            </p:extLst>
          </p:nvPr>
        </p:nvGraphicFramePr>
        <p:xfrm>
          <a:off x="1475656" y="116632"/>
          <a:ext cx="6120680" cy="6741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947"/>
                <a:gridCol w="3050733"/>
              </a:tblGrid>
              <a:tr h="64208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 с 5 февраля по 10 февраля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99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Презентация проекта для педагогов и родителей «Путешествие в мир профессий с мамой и папой» на педагогическом совете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Показ сказки «Все профессии нужны, все профессии важны» воспитанникам возрастных групп ДОУ.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Показ сказки «Все профессии нужны, все профессии важны» родителям;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Вручение благодарностей активным участникам проекта.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1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3557" y="770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57829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908720"/>
            <a:ext cx="60486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ходе реализации проекта ярко проявилась такая форма работы, как совместная, партнерская деятельность воспитателей, детей и родителей.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Родители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получили немаловажный опыт, который позволяет помочь детям успешно адаптироваться в социуме.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родителей появился интерес к образовательному процессу, развитию творчества, знаний и умений у детей, желание общаться с педагогом, участвовать в жизни группы.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родителей появилась возможность познакомить со своей профессией всех детей группы.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Результаты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свидетельствуют о позитивных изменениях в представлениях детей о труде родителей. Собран и систематизирован весь материал по теме проекта.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знают и называют большое количество профессий, могут составить описательный рассказ о профессии.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Игровая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развивающая среда пополнена сюжетно-ролевыми играми по ознакомлению детей с профессиями.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стали более раскрепощены и самостоятельны. В свободной деятельности широко применяют атрибуты и наряды.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Проведенная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работа позволила подвести детей к важному выводу: правильный выбор профессии определяет жизненный успех. Обогатился словарный запас детей.</a:t>
            </a:r>
          </a:p>
        </p:txBody>
      </p:sp>
    </p:spTree>
    <p:extLst>
      <p:ext uri="{BB962C8B-B14F-4D97-AF65-F5344CB8AC3E}">
        <p14:creationId xmlns:p14="http://schemas.microsoft.com/office/powerpoint/2010/main" val="2878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5855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980728"/>
            <a:ext cx="5688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Е. А. Поиграем в профессии. Книга 1. [Текст] Занятия, игры и беседы с детьми 5-7 лет. / Е.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– М.: ТЦ Сфера, 2016. – 128с.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Е. А. Поиграем в профессии. Книга 2. [Текст] Занятия, игры и беседы с детьми 5-7 лет. / Е. А.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Алябьева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 – М.: ТЦ Сфера, 2016. – 128с.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Н. Е. Проектная деятельность дошкольников [Текст]: пособие для педагогов дошкольных учреждений / Н. Е.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А. Н.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Веракса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– М.: издательство МОЗАИКА-СИНТЕЗ, 2008. – 112 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Кондрашов, В. П. Введение дошкольников в мир профессий [Текст]: учебно-методическое пособие / В. П. Кондрашов. – Балашов: Изд-во «Николаев»,  2004. – 52 с.   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5. Потапова, Т. Е. Беседы о профессиях с детьми 4-7 лет [Текст] / Т. Е. Потапова. – М.: ТЦ Сфера, 2008. – 64 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Шорыгина, Т. А. Профессии, какие они? [Текст] / Т. А. Шорыгина, Издательство ГНОМ и  Д, 2017. – 96 с.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  <a:p>
            <a:pPr algn="just"/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https://teremok-32.nubex.ru/homepage/8922/6976/9333/10267/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https://ped-kopilka.ru/blogs/lyudmila-yurevna-potehina/-aktualnost-i-neobhodimost-ranei-proforientaci-detei-doshkolnogo-vozrasta.html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28578" y="14847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фото проекта\photo_2024-03-12_19-17-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55" y="1196752"/>
            <a:ext cx="3174280" cy="262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photo_2024-03-12_19-17-2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39"/>
          <a:stretch/>
        </p:blipFill>
        <p:spPr bwMode="auto">
          <a:xfrm>
            <a:off x="1456253" y="1184238"/>
            <a:ext cx="3195002" cy="2616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20240306_17283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5502" r="4570"/>
          <a:stretch/>
        </p:blipFill>
        <p:spPr bwMode="auto">
          <a:xfrm rot="5400000">
            <a:off x="5062114" y="4177103"/>
            <a:ext cx="3030170" cy="2326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 проекта\20240306_17112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2" t="8824"/>
          <a:stretch/>
        </p:blipFill>
        <p:spPr bwMode="auto">
          <a:xfrm rot="5400000">
            <a:off x="1053091" y="4228403"/>
            <a:ext cx="3106285" cy="22999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User\Desktop\фото проекта\20240311_07525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65"/>
          <a:stretch/>
        </p:blipFill>
        <p:spPr bwMode="auto">
          <a:xfrm rot="5400000">
            <a:off x="3000604" y="5474654"/>
            <a:ext cx="3070784" cy="24358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476672"/>
            <a:ext cx="7488832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Консультирование и анкетирование родителей  по теме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5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16632"/>
            <a:ext cx="3528392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G-20240306-WA0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62" y="1560039"/>
            <a:ext cx="2849817" cy="252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G-20240306-WA003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b="4496"/>
          <a:stretch/>
        </p:blipFill>
        <p:spPr bwMode="auto">
          <a:xfrm>
            <a:off x="1043608" y="122078"/>
            <a:ext cx="2463613" cy="2087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IMG-20240306-WA00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19" y="109220"/>
            <a:ext cx="2520280" cy="2100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IMG-20240306-WA002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/>
          <a:stretch/>
        </p:blipFill>
        <p:spPr bwMode="auto">
          <a:xfrm>
            <a:off x="4992570" y="4024337"/>
            <a:ext cx="2639583" cy="2634723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G-20240306-WA00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93" y="4024337"/>
            <a:ext cx="2104736" cy="2687805"/>
          </a:xfrm>
          <a:prstGeom prst="round2DiagRect">
            <a:avLst>
              <a:gd name="adj1" fmla="val 16667"/>
              <a:gd name="adj2" fmla="val 0"/>
            </a:avLst>
          </a:prstGeom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5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260648"/>
            <a:ext cx="6048672" cy="646331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«Есть такая профессия – Родину защищать!»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20240306_1621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67" y="906979"/>
            <a:ext cx="3227025" cy="266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20240306_16171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068"/>
          <a:stretch/>
        </p:blipFill>
        <p:spPr bwMode="auto">
          <a:xfrm rot="5400000">
            <a:off x="1313899" y="3901642"/>
            <a:ext cx="3044190" cy="255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Desktop\фото проекта\20240306_1619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5973" y="3952738"/>
            <a:ext cx="3068437" cy="2431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1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908720"/>
            <a:ext cx="6048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Мир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профессий в обществе - сложная,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динамичная, постоянно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развивающаяся система. Отношение к профессии вырабатывается в процессе социализации личности, который охватывает и дошкольный период.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Знакомство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детей с трудом взрослых - это не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средство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формирования системных знаний, но и значимое социально - эмоциональное средство приобщения к миру взрослых, приобретение детьми опыта общения с людьми. Этот проект поможет на примере ближайшего социального окружения познакомить дошкольников с миром профессий, чтобы облегчить самостоятельный выбор в дальнейшем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ходе бесед с детьми выяснилось, что они мало осведомлены о профессиональной деятельности своих родителей. Не все дети имеют представление о том, чем на работе занимаются их родители. Не каждый ребенок владеет знаниями о той пользе, которую приносят их родители нашему городу и стране в целом. Чтобы повысить авторитет родителей и узнать об их трудовых буднях, было решено создать совместный проект на тему «Путешествие в мир профессий с мамой и папой».</a:t>
            </a:r>
          </a:p>
        </p:txBody>
      </p:sp>
    </p:spTree>
    <p:extLst>
      <p:ext uri="{BB962C8B-B14F-4D97-AF65-F5344CB8AC3E}">
        <p14:creationId xmlns:p14="http://schemas.microsoft.com/office/powerpoint/2010/main" val="387013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832648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профессией фармацевт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photo_2024-03-12_19-19-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453" y="620180"/>
            <a:ext cx="39097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photo_2024-03-12_19-19-2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17236" r="28328" b="-1"/>
          <a:stretch/>
        </p:blipFill>
        <p:spPr bwMode="auto">
          <a:xfrm>
            <a:off x="1507680" y="3717032"/>
            <a:ext cx="3113649" cy="3049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photo_2024-03-12_19-18-23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t="24932"/>
          <a:stretch/>
        </p:blipFill>
        <p:spPr bwMode="auto">
          <a:xfrm>
            <a:off x="4499992" y="3717032"/>
            <a:ext cx="3094463" cy="3011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3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188640"/>
            <a:ext cx="3888432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«Аптека»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photo_2024-03-12_19-20-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3305175" cy="248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photo_2024-03-12_19-19-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3698875" cy="2775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photo_2024-03-12_19-20-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r="16540"/>
          <a:stretch/>
        </p:blipFill>
        <p:spPr bwMode="auto">
          <a:xfrm>
            <a:off x="4757105" y="1644243"/>
            <a:ext cx="2924175" cy="305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52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esktop\фото проекта\20240205_18011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30555" r="12932"/>
          <a:stretch/>
        </p:blipFill>
        <p:spPr bwMode="auto">
          <a:xfrm>
            <a:off x="4509125" y="564673"/>
            <a:ext cx="2886620" cy="249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039f008d-5462-4ddd-bcc2-88e72951bc4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90" y="3212976"/>
            <a:ext cx="4451894" cy="3333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User\Desktop\фото проекта\photo_2024-03-12_19-18-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02" y="548680"/>
            <a:ext cx="3018035" cy="2498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1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88640"/>
            <a:ext cx="4032448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профессией шахтер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IMG-20240306-WA003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15398"/>
            <a:ext cx="4320480" cy="300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20240311_0934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61048"/>
            <a:ext cx="4022973" cy="290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30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проекта\20240311_0932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3299358" cy="271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фото проекта\photo_2024-03-12_19-15-4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r="32833"/>
          <a:stretch/>
        </p:blipFill>
        <p:spPr bwMode="auto">
          <a:xfrm>
            <a:off x="3093488" y="476672"/>
            <a:ext cx="288031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20240311_09355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 t="13946"/>
          <a:stretch/>
        </p:blipFill>
        <p:spPr bwMode="auto">
          <a:xfrm>
            <a:off x="4572000" y="4149080"/>
            <a:ext cx="3108785" cy="2636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37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260648"/>
            <a:ext cx="3672408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профессией швея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1862c246-0fbb-4ac5-a0db-e5599e904d6d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/>
          <a:stretch/>
        </p:blipFill>
        <p:spPr bwMode="auto">
          <a:xfrm>
            <a:off x="1501466" y="764703"/>
            <a:ext cx="3048769" cy="293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4270806c-a96d-4ab2-9e63-4890fab150b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3" t="19922"/>
          <a:stretch/>
        </p:blipFill>
        <p:spPr bwMode="auto">
          <a:xfrm>
            <a:off x="4550235" y="1052735"/>
            <a:ext cx="3061955" cy="2304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20240306_17201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r="5499"/>
          <a:stretch/>
        </p:blipFill>
        <p:spPr bwMode="auto">
          <a:xfrm rot="5400000">
            <a:off x="3113342" y="3936098"/>
            <a:ext cx="3061329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01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60648"/>
            <a:ext cx="4392488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Знакомство с разными  видами тканей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20240222_0859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9161">
            <a:off x="1369964" y="1069456"/>
            <a:ext cx="3106957" cy="24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20240222_0859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2994">
            <a:off x="4649362" y="1079215"/>
            <a:ext cx="3105514" cy="24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20240222_09003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4125" y="4013835"/>
            <a:ext cx="3013132" cy="2481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 проекта\20240222_09014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5559" y="4033901"/>
            <a:ext cx="3013200" cy="2448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5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60648"/>
            <a:ext cx="4752528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 – ролевая игра «Швейное ателье»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20240305_0959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22097" r="11213" b="5135"/>
          <a:stretch/>
        </p:blipFill>
        <p:spPr bwMode="auto">
          <a:xfrm>
            <a:off x="1531234" y="1556792"/>
            <a:ext cx="302243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20240305_09594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30061" r="10439"/>
          <a:stretch/>
        </p:blipFill>
        <p:spPr bwMode="auto">
          <a:xfrm>
            <a:off x="4481042" y="692696"/>
            <a:ext cx="3198173" cy="2150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20240305_10024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68" y="4221088"/>
            <a:ext cx="3312274" cy="25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 проекта\20240305_1003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16394"/>
          <a:stretch/>
        </p:blipFill>
        <p:spPr bwMode="auto">
          <a:xfrm>
            <a:off x="4622117" y="3501008"/>
            <a:ext cx="3004039" cy="2366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31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60648"/>
            <a:ext cx="5472608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 – класс «Учимся пришивать пуговицу»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638175c8-40dc-496e-ad93-feb4b287189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78"/>
            <a:ext cx="3127757" cy="250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ae354cac-fa4c-4e46-9fcb-bf3092880bf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149080"/>
            <a:ext cx="3028950" cy="250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78aa6f83-081c-4862-9478-7c9971fe5d8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764704"/>
            <a:ext cx="2687320" cy="310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проекта\3c6bf78b-5bf9-45d6-9478-2270a58f708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18" y="476672"/>
            <a:ext cx="288032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esktop\фото проекта\a49afa03-1548-4e82-a27e-50b6a91fa95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7"/>
          <a:stretch/>
        </p:blipFill>
        <p:spPr bwMode="auto">
          <a:xfrm>
            <a:off x="1572828" y="3717032"/>
            <a:ext cx="271114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4c308e5c-3bc5-40c9-ada5-cc5cf5a7733a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1"/>
          <a:stretch/>
        </p:blipFill>
        <p:spPr bwMode="auto">
          <a:xfrm>
            <a:off x="4566868" y="3861047"/>
            <a:ext cx="2981324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e88449d5-3f13-49aa-8009-238d8c13b70d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0" t="2627" r="18680" b="36311"/>
          <a:stretch/>
        </p:blipFill>
        <p:spPr bwMode="auto">
          <a:xfrm>
            <a:off x="4860033" y="476672"/>
            <a:ext cx="26932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21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764704"/>
            <a:ext cx="60486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just" fontAlgn="base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Новизна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проекта заключается в том, что ознакомление дошкольников с миром профессий осуществляется через совместную деятельность родителей и детей. В совместной деятельности не только дети учатся у родителей, но и родители приобщаются к интересам своих детей. Совместная деятельность помогает сплотить детско - родительские отношения.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Оригинальность проекта обусловлена обновлением воспитательного процесса посредством активного вовлечения родителей в реализацию проектной деятельности, направленной на раннюю профориентацию детей 5-6 лет, что отличает проект «Путешествие в мир профессий с мамой и папой» от традиционно принятых.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месяца, среднесрочный.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групповой, информационно - познавательный,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творческий.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дошкольного возраста,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родители воспитанников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воспитатели,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- логопед.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3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32656"/>
            <a:ext cx="3960440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Рассказы о профессии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photo_2024-03-12_19-17-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7" r="22676"/>
          <a:stretch/>
        </p:blipFill>
        <p:spPr bwMode="auto">
          <a:xfrm>
            <a:off x="1738676" y="836712"/>
            <a:ext cx="2466247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фото проекта\photo_2024-03-12_19-18-0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7" r="17828"/>
          <a:stretch/>
        </p:blipFill>
        <p:spPr bwMode="auto">
          <a:xfrm>
            <a:off x="1534860" y="3429000"/>
            <a:ext cx="2929127" cy="2450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photo_2024-03-12_19-16-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0" r="4742"/>
          <a:stretch/>
        </p:blipFill>
        <p:spPr bwMode="auto">
          <a:xfrm>
            <a:off x="4355975" y="4509120"/>
            <a:ext cx="3227803" cy="223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 проекта\photo_2024-03-12_19-17-3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34215" r="8020"/>
          <a:stretch/>
        </p:blipFill>
        <p:spPr bwMode="auto">
          <a:xfrm>
            <a:off x="4788024" y="1412776"/>
            <a:ext cx="2705816" cy="261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8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9206" y="332656"/>
            <a:ext cx="6048672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Обыгрывание ситуации «Кем бы я стал, когда вырос?»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20240306_1608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6" r="12696"/>
          <a:stretch/>
        </p:blipFill>
        <p:spPr bwMode="auto">
          <a:xfrm>
            <a:off x="1529206" y="1916832"/>
            <a:ext cx="6048672" cy="387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3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60648"/>
            <a:ext cx="4248472" cy="369332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 «Моя будущая профессия»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фото проекта\20240311_1015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"/>
          <a:stretch/>
        </p:blipFill>
        <p:spPr bwMode="auto">
          <a:xfrm rot="5400000">
            <a:off x="1473804" y="1126596"/>
            <a:ext cx="2736306" cy="2300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\Desktop\фото проекта\20240311_1018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5842" y="1216965"/>
            <a:ext cx="2736307" cy="211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User\Desktop\фото проекта\20240311_10160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/>
          <a:stretch/>
        </p:blipFill>
        <p:spPr bwMode="auto">
          <a:xfrm rot="5400000">
            <a:off x="5162330" y="4235984"/>
            <a:ext cx="2518199" cy="211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ser\Desktop\фото проекта\20240311_10073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95"/>
          <a:stretch/>
        </p:blipFill>
        <p:spPr bwMode="auto">
          <a:xfrm>
            <a:off x="1691680" y="4005064"/>
            <a:ext cx="2599690" cy="2600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33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User\Desktop\фото проекта\20240311_10214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10319" r="4729"/>
          <a:stretch/>
        </p:blipFill>
        <p:spPr bwMode="auto">
          <a:xfrm>
            <a:off x="2051720" y="1700808"/>
            <a:ext cx="5040560" cy="3908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9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5626" y="14401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C:\Users\Olga\Desktop\20190213_1028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919" y="638565"/>
            <a:ext cx="294636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Olga\Desktop\20190212_144929.jpg"/>
          <p:cNvPicPr/>
          <p:nvPr/>
        </p:nvPicPr>
        <p:blipFill>
          <a:blip r:embed="rId4" cstate="print"/>
          <a:srcRect t="16163" r="1426" b="20499"/>
          <a:stretch>
            <a:fillRect/>
          </a:stretch>
        </p:blipFill>
        <p:spPr bwMode="auto">
          <a:xfrm>
            <a:off x="4826933" y="638564"/>
            <a:ext cx="2670263" cy="241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Olga\Desktop\20190212_145054.jpg"/>
          <p:cNvPicPr/>
          <p:nvPr/>
        </p:nvPicPr>
        <p:blipFill>
          <a:blip r:embed="rId5" cstate="print"/>
          <a:srcRect t="29698" r="-80" b="17608"/>
          <a:stretch>
            <a:fillRect/>
          </a:stretch>
        </p:blipFill>
        <p:spPr bwMode="auto">
          <a:xfrm>
            <a:off x="1619672" y="3555338"/>
            <a:ext cx="3024336" cy="259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20240318_1633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t="14413" r="6395" b="7412"/>
          <a:stretch/>
        </p:blipFill>
        <p:spPr bwMode="auto">
          <a:xfrm rot="5400000">
            <a:off x="5011253" y="3733376"/>
            <a:ext cx="2943881" cy="2028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188640"/>
            <a:ext cx="5616624" cy="646331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«Все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профессии нужны, все профессии важны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msk.kprf.ru/wp-content/uploads/2023/10/7ef03d9f-192d-5b8a-99dc-da5fe75c51a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" t="26648" r="4871"/>
          <a:stretch/>
        </p:blipFill>
        <p:spPr bwMode="auto">
          <a:xfrm>
            <a:off x="1889702" y="1977044"/>
            <a:ext cx="5364596" cy="334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54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3mu.ru/wp-content/uploads/2019/05/nadpis-09-00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8" t="22481" r="11212" b="10386"/>
          <a:stretch/>
        </p:blipFill>
        <p:spPr bwMode="auto">
          <a:xfrm>
            <a:off x="1619672" y="2636912"/>
            <a:ext cx="5832648" cy="8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60486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формировать представления о профессиях взрослых, структуре трудового процесса, понимание взаимосвязи между компонентами трудовой деятельности;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помочь детям осознать важность, необходимость каждой профессии;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развивать интерес, любознательность у детей к труду взрослых через ознакомление с профессиями родителей;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воспитывать уважение к трудовой деятельности человека каждой профессии;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стимулировать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познавательной, речевой и творческой активности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родителей: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повысить педагогическую компетентность родителей в вопросах ранней профориентации детей посредством проектной деятельности;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формировать активную позицию родителей в совместной  деятельности с детьми и педагогами.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48680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создание условий для вовлечения родителей в работу по ранней профориентации детей старшего дошкольного возраста посредством проектной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3417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764704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повысить свою профессиональную компетентность в вопросах ранней профориентации детей старшего дошкольного возраста посредством проектной деятельности через самообразование, распространение своего опыта в педагогическом сообществе;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организовать образовательный процесс с воспитанниками по ознакомлению с профессиями родителей через проектную деятельность;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совершенствовать предметно - пространственную среду, способствующую развитию интереса к труду взрослых;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условия для конструктивного взаимодействия с семьями воспитанников в целях дальнейшего сотрудничества, включения их в образовательный процесс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algn="just"/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Для детей: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сформируются представления о профессиях взрослых, структуре трудового процесса, понимание взаимосвязи между компонентами трудовой деятельности;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повысится интерес, любознательность  к труду взрослых через ознакомление с профессиями родителей;</a:t>
            </a: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разовьется познавательная, речевая и творческая активности.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620688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повысится уровень развития педагогической компетенции родителей и активизация их позиции в более тесном взаимодействии с детьми и педагогами.</a:t>
            </a:r>
          </a:p>
          <a:p>
            <a:pPr algn="just"/>
            <a:endParaRPr lang="ru-RU" sz="1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i="1" u="sng" dirty="0">
                <a:latin typeface="Times New Roman" pitchFamily="18" charset="0"/>
                <a:cs typeface="Times New Roman" pitchFamily="18" charset="0"/>
              </a:rPr>
              <a:t>педагогов: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повысится профессиональная компетентность в вопросах ранней профориентации детей старшего дошкольного возраста посредством проектной деятельности;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будут созданы необходимые условия для ознакомления с профессиями родителей через проектную деятельность;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родители будут вовлечены в единое пространство «Семья – детский сад»;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пополнится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 сюжетно – ролевых игр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Риски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трудность привлечения родителей к участию в мероприятиях МБДОУ, особенно из проблемных семей;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 участие одних и тех же семей в организуемых мероприятиях в рамках проекта;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недостаточная педагогическая компетентность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33791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11663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осуществления проекта</a:t>
            </a:r>
            <a:endParaRPr lang="ru-RU" sz="14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09759"/>
              </p:ext>
            </p:extLst>
          </p:nvPr>
        </p:nvGraphicFramePr>
        <p:xfrm>
          <a:off x="1403648" y="509438"/>
          <a:ext cx="6264696" cy="637946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779743"/>
                <a:gridCol w="4484953"/>
              </a:tblGrid>
              <a:tr h="6340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Организационно </a:t>
                      </a:r>
                      <a:r>
                        <a:rPr lang="ru-RU" sz="140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подготовительный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(с 4 декабря по 22 декабря)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формирование проблемы;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беседа с воспитанниками: «Какие профессии ты знаешь?», «Кем работают твои родители?», «Что значит трудиться?».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мониторинг игровой деятельности воспитанников;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определение цели и задач проекта, составление плана мероприятий;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обсуждение целей и задач с участниками проекта (воспитатели, учитель - логопед, родители, дети);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вовлечение всех участников в план совместной  реализации проекта;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изучение специальной литературы, сбор информационного материала, фотографий;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создание условий для организации работы (подготовка материалов и оборудования,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подбор литературы, игр, наглядного материала,</a:t>
                      </a: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 оформление центров сюжетно-ролевых игр);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подготовка консультаций, папок - передвижек для родителей по ранней профориентации детей;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анкетирование родителей;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egoe UI"/>
                          <a:cs typeface="Times New Roman" pitchFamily="18" charset="0"/>
                        </a:rPr>
                        <a:t>- помощь родителям в создании презентаций;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выбор сказки для театрализованной постановки;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вовлечение родителей в изготовление и приобретение костюмов.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11019"/>
              </p:ext>
            </p:extLst>
          </p:nvPr>
        </p:nvGraphicFramePr>
        <p:xfrm>
          <a:off x="1475656" y="44624"/>
          <a:ext cx="6264696" cy="67687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1787"/>
                <a:gridCol w="4722909"/>
              </a:tblGrid>
              <a:tr h="6768752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 25 декабря по 26 января)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проведение консультаций, индивидуальные беседы с родителями;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беседы о профессиях;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ООД по лексической теме: «Военные профессии», «Профессии»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и.т.д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разучивание стихотворений;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чтение художественной литературы;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экскурсии на рабочие места, виртуальные экскурсии;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встречи с интересными людьми;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мастер – класс;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проведение настольно – печатных и дидактических игр:  «Профессии», «Кем быть?», «Ассоциации», «Кому  что нужно для работы?», «Чьи это предметы», «Кому нужны эти предметы», Профессии (на липучках), «Знаем все профессии»,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Пазлы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«Профессии», «Парочки» (по темам), «Ассоциации», лото, домино, разрезные картинки;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продуктивная деятельность (рисование на тему: «Кем работают мои родители?», «Кем я стану, когда вырасту»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и.т.д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ознакомление со сценарием  сказки «все профессии нужны, все профессии важны»; 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распределение ролей;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разучивание текста сказки по ролям (отработка интонации, звукопроизношения, мимики).</a:t>
                      </a:r>
                    </a:p>
                    <a:p>
                      <a:pPr algn="just"/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0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lipground.com/images/clipart-kids-frames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" b="90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823431"/>
              </p:ext>
            </p:extLst>
          </p:nvPr>
        </p:nvGraphicFramePr>
        <p:xfrm>
          <a:off x="1403648" y="260648"/>
          <a:ext cx="6336704" cy="659735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44216"/>
                <a:gridCol w="4392488"/>
              </a:tblGrid>
              <a:tr h="6597352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Заключительный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 29 января по 10 февраля)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оформление проекта; 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презентация проекта для педагогов и родителей «Путешествие в мир профессий с мамой и папой» на педагогическом совете;</a:t>
                      </a:r>
                    </a:p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показ сказки «Все профессии нужны, все профессии важны» родителям, воспитанникам других возрастных групп ДОУ.</a:t>
                      </a:r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7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683</TotalTime>
  <Words>2120</Words>
  <Application>Microsoft Office PowerPoint</Application>
  <PresentationFormat>Экран (4:3)</PresentationFormat>
  <Paragraphs>255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62</cp:revision>
  <dcterms:created xsi:type="dcterms:W3CDTF">2024-03-17T05:56:18Z</dcterms:created>
  <dcterms:modified xsi:type="dcterms:W3CDTF">2024-03-20T15:44:58Z</dcterms:modified>
</cp:coreProperties>
</file>