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7" r:id="rId12"/>
    <p:sldId id="275" r:id="rId13"/>
    <p:sldId id="276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79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F0AF-F5A1-4E1D-858C-C6E53A698B8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0116-C400-40B7-A05B-4BAAAB262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7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9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6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3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22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8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2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9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28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13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FCD6-F7C9-4516-923B-4D6A4EC6802E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F4D4-3383-4519-BC4F-9AD0F012B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62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8.wdp"/><Relationship Id="rId3" Type="http://schemas.openxmlformats.org/officeDocument/2006/relationships/image" Target="../media/image18.jpeg"/><Relationship Id="rId7" Type="http://schemas.microsoft.com/office/2007/relationships/hdphoto" Target="../media/hdphoto5.wdp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6.wdp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5401" y="274120"/>
            <a:ext cx="8568952" cy="632323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72"/>
                <a:ea typeface="72"/>
                <a:cs typeface="72"/>
              </a:rPr>
              <a:t>Научно - практическая конференция</a:t>
            </a:r>
            <a:br>
              <a:rPr lang="ru-RU" b="1" dirty="0" smtClean="0">
                <a:latin typeface="72"/>
                <a:ea typeface="72"/>
                <a:cs typeface="72"/>
              </a:rPr>
            </a:br>
            <a:r>
              <a:rPr lang="ru-RU" b="1" dirty="0" smtClean="0">
                <a:latin typeface="72"/>
                <a:ea typeface="72"/>
                <a:cs typeface="72"/>
              </a:rPr>
              <a:t>               «Я – исследователь»</a:t>
            </a:r>
            <a:br>
              <a:rPr lang="ru-RU" b="1" dirty="0" smtClean="0">
                <a:latin typeface="72"/>
                <a:ea typeface="72"/>
                <a:cs typeface="72"/>
              </a:rPr>
            </a:br>
            <a:r>
              <a:rPr lang="ru-RU" b="1" dirty="0" smtClean="0">
                <a:latin typeface="72"/>
                <a:ea typeface="72"/>
                <a:cs typeface="72"/>
              </a:rPr>
              <a:t/>
            </a:r>
            <a:br>
              <a:rPr lang="ru-RU" b="1" dirty="0" smtClean="0">
                <a:latin typeface="72"/>
                <a:ea typeface="72"/>
                <a:cs typeface="72"/>
              </a:rPr>
            </a:br>
            <a:r>
              <a:rPr lang="ru-RU" b="1" dirty="0" smtClean="0">
                <a:latin typeface="72"/>
                <a:ea typeface="72"/>
                <a:cs typeface="72"/>
              </a:rPr>
              <a:t>           </a:t>
            </a:r>
            <a:r>
              <a:rPr lang="ru-RU" dirty="0" smtClean="0">
                <a:latin typeface="72"/>
                <a:ea typeface="72"/>
                <a:cs typeface="72"/>
              </a:rPr>
              <a:t>Тема:</a:t>
            </a:r>
            <a:r>
              <a:rPr lang="ru-RU" b="1" dirty="0" smtClean="0">
                <a:latin typeface="72"/>
                <a:ea typeface="72"/>
                <a:cs typeface="72"/>
              </a:rPr>
              <a:t/>
            </a:r>
            <a:br>
              <a:rPr lang="ru-RU" b="1" dirty="0" smtClean="0">
                <a:latin typeface="72"/>
                <a:ea typeface="72"/>
                <a:cs typeface="72"/>
              </a:rPr>
            </a:br>
            <a:r>
              <a:rPr lang="ru-RU" b="1" dirty="0" smtClean="0">
                <a:latin typeface="72"/>
                <a:ea typeface="72"/>
                <a:cs typeface="72"/>
              </a:rPr>
              <a:t>«История возникновения новогодних ёлочных игрушек»</a:t>
            </a:r>
            <a:endParaRPr lang="ru-RU" dirty="0"/>
          </a:p>
        </p:txBody>
      </p:sp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2" y="-192646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234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«НАША СЛУЖБА И ОПАСНА И ТРУДНА»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139">
            <a:off x="399509" y="1976126"/>
            <a:ext cx="2612702" cy="39039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80">
            <a:off x="2482967" y="2525480"/>
            <a:ext cx="2883740" cy="38449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3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72"/>
                <a:ea typeface="72"/>
                <a:cs typeface="72"/>
              </a:rPr>
              <a:t>Научно - практическая конференция  «Я – исследователь»</a:t>
            </a:r>
            <a:br>
              <a:rPr lang="ru-RU" sz="1600" b="1" dirty="0" smtClean="0">
                <a:latin typeface="72"/>
                <a:ea typeface="72"/>
                <a:cs typeface="72"/>
              </a:rPr>
            </a:br>
            <a:r>
              <a:rPr lang="ru-RU" sz="1600" b="1" dirty="0" smtClean="0">
                <a:latin typeface="72"/>
                <a:ea typeface="72"/>
                <a:cs typeface="72"/>
              </a:rPr>
              <a:t/>
            </a:r>
            <a:br>
              <a:rPr lang="ru-RU" sz="1600" b="1" dirty="0" smtClean="0">
                <a:latin typeface="72"/>
                <a:ea typeface="72"/>
                <a:cs typeface="72"/>
              </a:rPr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928802"/>
            <a:ext cx="34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72"/>
                <a:ea typeface="72"/>
                <a:cs typeface="72"/>
              </a:rPr>
              <a:t>Выполнил:  </a:t>
            </a:r>
          </a:p>
          <a:p>
            <a:pPr algn="r"/>
            <a:r>
              <a:rPr lang="ru-RU" dirty="0" smtClean="0">
                <a:latin typeface="72"/>
                <a:ea typeface="72"/>
                <a:cs typeface="72"/>
              </a:rPr>
              <a:t>Воспитанник подготовительной группы Масленников Антон</a:t>
            </a:r>
          </a:p>
          <a:p>
            <a:pPr algn="r"/>
            <a:endParaRPr lang="ru-RU" dirty="0" smtClean="0">
              <a:latin typeface="72"/>
              <a:ea typeface="72"/>
              <a:cs typeface="72"/>
            </a:endParaRPr>
          </a:p>
          <a:p>
            <a:pPr algn="r"/>
            <a:r>
              <a:rPr lang="ru-RU" b="1" dirty="0" smtClean="0">
                <a:latin typeface="72"/>
                <a:ea typeface="72"/>
                <a:cs typeface="72"/>
              </a:rPr>
              <a:t>Руководитель:  </a:t>
            </a:r>
            <a:r>
              <a:rPr lang="ru-RU" dirty="0" smtClean="0">
                <a:latin typeface="72"/>
                <a:ea typeface="72"/>
                <a:cs typeface="72"/>
              </a:rPr>
              <a:t>воспитатель</a:t>
            </a:r>
            <a:r>
              <a:rPr lang="ru-RU" b="1" dirty="0" smtClean="0">
                <a:latin typeface="72"/>
                <a:ea typeface="72"/>
                <a:cs typeface="72"/>
              </a:rPr>
              <a:t> </a:t>
            </a:r>
            <a:r>
              <a:rPr lang="ru-RU" dirty="0" smtClean="0">
                <a:latin typeface="72"/>
                <a:ea typeface="72"/>
                <a:cs typeface="72"/>
              </a:rPr>
              <a:t>Морозова      Альбина    Вадимовна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31763" y="0"/>
            <a:ext cx="40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/>
              <a:t>МБДОУ «Детский сад №37 «Искорка»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6488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ea typeface="Calibri"/>
              </a:rPr>
              <a:t>Раздел «</a:t>
            </a:r>
            <a:r>
              <a:rPr lang="ru-RU" sz="3600" b="1" dirty="0" smtClean="0">
                <a:solidFill>
                  <a:srgbClr val="000000"/>
                </a:solidFill>
                <a:ea typeface="Calibri"/>
              </a:rPr>
              <a:t>Погоны</a:t>
            </a:r>
            <a:r>
              <a:rPr lang="ru-RU" sz="3600" b="1" dirty="0" smtClean="0">
                <a:solidFill>
                  <a:srgbClr val="000000"/>
                </a:solidFill>
                <a:effectLst/>
                <a:ea typeface="Calibri"/>
              </a:rPr>
              <a:t>» и  </a:t>
            </a:r>
            <a:r>
              <a:rPr lang="ru-RU" sz="3600" b="1" dirty="0" smtClean="0">
                <a:solidFill>
                  <a:srgbClr val="000000"/>
                </a:solidFill>
                <a:ea typeface="Calibri"/>
              </a:rPr>
              <a:t>и</a:t>
            </a:r>
            <a:r>
              <a:rPr lang="ru-RU" sz="3600" b="1" dirty="0" smtClean="0">
                <a:solidFill>
                  <a:srgbClr val="000000"/>
                </a:solidFill>
                <a:effectLst/>
                <a:ea typeface="Calibri"/>
              </a:rPr>
              <a:t>стория полиции»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60" b="12299"/>
          <a:stretch/>
        </p:blipFill>
        <p:spPr>
          <a:xfrm rot="16200000">
            <a:off x="569582" y="1287750"/>
            <a:ext cx="4934086" cy="493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86446" y="2029888"/>
            <a:ext cx="29289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полиции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 сможете узнать историю появления полиции и какие звания, и погоны имеют полицейские.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0899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642918"/>
            <a:ext cx="4357718" cy="284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714620"/>
            <a:ext cx="4397618" cy="283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5500702"/>
            <a:ext cx="79295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Данный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уже представил своим друзьям они с удовольствием рассматривали книгу и изучали информацию.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87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7523" y="46779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8833"/>
            <a:ext cx="3056792" cy="543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10551"/>
            <a:ext cx="3096344" cy="550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047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0899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912768" cy="276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02" y="3528136"/>
            <a:ext cx="4677436" cy="262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003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28604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 я предложил ребятам оценить мою книгу. Попросил оставить реакцию в виде лайка. Судя по ответам мой </a:t>
            </a:r>
            <a:r>
              <a:rPr lang="ru-RU" dirty="0" err="1" smtClean="0"/>
              <a:t>лэпбук</a:t>
            </a:r>
            <a:r>
              <a:rPr lang="ru-RU" dirty="0" smtClean="0"/>
              <a:t> всем понравился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00042"/>
            <a:ext cx="4459936" cy="271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714620"/>
            <a:ext cx="4658228" cy="274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550070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я предложил ребятам оценить мою книгу. </a:t>
            </a:r>
          </a:p>
          <a:p>
            <a:r>
              <a:rPr lang="ru-RU" dirty="0" smtClean="0"/>
              <a:t>Попросил оставить реакцию в виде лайка. </a:t>
            </a:r>
            <a:endParaRPr lang="ru-RU" dirty="0"/>
          </a:p>
        </p:txBody>
      </p:sp>
      <p:pic>
        <p:nvPicPr>
          <p:cNvPr id="6145" name="Picture 1" descr="C:\Users\admin\Desktop\Искорка\бланки,ШАБЛОНЫ\КРАСОТА\зДчеловек\98-20220510_1728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1861291" cy="1433600"/>
          </a:xfrm>
          <a:prstGeom prst="rect">
            <a:avLst/>
          </a:prstGeom>
          <a:noFill/>
        </p:spPr>
      </p:pic>
      <p:pic>
        <p:nvPicPr>
          <p:cNvPr id="6146" name="Picture 2" descr="C:\Users\admin\Desktop\Искорка\бланки,ШАБЛОНЫ\КРАСОТА\смайлы\0_12582c_67c372a_orig.png"/>
          <p:cNvPicPr>
            <a:picLocks noChangeAspect="1" noChangeArrowheads="1"/>
          </p:cNvPicPr>
          <p:nvPr/>
        </p:nvPicPr>
        <p:blipFill>
          <a:blip r:embed="rId6" cstate="print"/>
          <a:srcRect r="54081" b="45000"/>
          <a:stretch>
            <a:fillRect/>
          </a:stretch>
        </p:blipFill>
        <p:spPr bwMode="auto">
          <a:xfrm rot="19940233">
            <a:off x="5730083" y="623805"/>
            <a:ext cx="1643074" cy="2008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129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4100" name="Picture 4" descr="http://neizvestniy-geniy.ru/images/works/photo/1/20450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44" y="1075370"/>
            <a:ext cx="3430448" cy="45663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449505">
            <a:off x="2987824" y="5184490"/>
            <a:ext cx="2304256" cy="692782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ea typeface="Calibri"/>
              </a:rPr>
              <a:t>Пётр 1</a:t>
            </a:r>
            <a:r>
              <a:rPr lang="en-US" sz="48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4800" b="1" dirty="0">
                <a:solidFill>
                  <a:srgbClr val="000000"/>
                </a:solidFill>
                <a:ea typeface="Calibri"/>
              </a:rPr>
              <a:t> </a:t>
            </a:r>
            <a:endParaRPr lang="ru-RU" sz="4800" dirty="0"/>
          </a:p>
          <a:p>
            <a:pPr algn="ctr"/>
            <a:endParaRPr lang="ru-RU" dirty="0"/>
          </a:p>
        </p:txBody>
      </p:sp>
      <p:pic>
        <p:nvPicPr>
          <p:cNvPr id="2050" name="Picture 2" descr="https://img.icons8.com/emoji/600/000000/crown-emoj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7" t="14494" r="5585" b="12890"/>
          <a:stretch/>
        </p:blipFill>
        <p:spPr bwMode="auto">
          <a:xfrm>
            <a:off x="1532430" y="4535121"/>
            <a:ext cx="1335637" cy="110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119173/pub_5ac0c5f3168a91ffeae43bc0_5acc978561049385b65f5e8b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075">
            <a:off x="6622997" y="1188105"/>
            <a:ext cx="1677835" cy="160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efa363099356d62d279248b9ff5b99f4c06e074f-10639796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452">
            <a:off x="1373707" y="1565049"/>
            <a:ext cx="609215" cy="609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emojis.wiki/thumbs/emojis/keycap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avatars.mds.yandex.net/i?id=c9c57c0df95266ed968e974a91fd24d8-4903597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351">
            <a:off x="1835338" y="1321031"/>
            <a:ext cx="649426" cy="64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avatars.mds.yandex.net/i?id=c9c57c0df95266ed968e974a91fd24d8-4903597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351">
            <a:off x="2259361" y="1137792"/>
            <a:ext cx="649426" cy="64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00760" y="3643314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ходе проведённой работы узнал: полиция появилась очень давно, при царе Петре-1.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13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17409" name="Picture 1" descr="C:\Users\Пользователь\Desktop\Полиция\drive-download-20240124T073825Z-001\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581"/>
          <a:stretch/>
        </p:blipFill>
        <p:spPr bwMode="auto">
          <a:xfrm>
            <a:off x="899592" y="683479"/>
            <a:ext cx="6768752" cy="559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like.net/uploads/posts/2023-03/1678431680_3-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44" y="98604"/>
            <a:ext cx="1358935" cy="1358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c1/99/9a/c1999a39847458000900057abf0e1df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79" y="1457539"/>
            <a:ext cx="1210088" cy="1210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apik.pro/grafic/uploads/posts/2023-04/thumbs/1682834795_papik-pro-p-smail-dve-ladoshki-podnyati-vverkh-png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62" y="3324424"/>
            <a:ext cx="1639579" cy="102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age.emojipng.com/733/1234773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4100" b="98752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55" t="2640" r="21443" b="5707"/>
          <a:stretch/>
        </p:blipFill>
        <p:spPr bwMode="auto">
          <a:xfrm>
            <a:off x="1331640" y="3509361"/>
            <a:ext cx="870353" cy="83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apik.pro/uploads/posts/2022-08/1661872280_28-papik-pro-p-smailik-rukopozhatie-png-2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70" t="35634" r="37565" b="11678"/>
          <a:stretch/>
        </p:blipFill>
        <p:spPr bwMode="auto">
          <a:xfrm>
            <a:off x="3021433" y="5520449"/>
            <a:ext cx="1177011" cy="716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papik.pro/grafic/uploads/posts/2023-04/1682188032_papik-pro-p-molniya-stiker-vektor-1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37" y="1516790"/>
            <a:ext cx="1150838" cy="1150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428604"/>
            <a:ext cx="4550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Выяснил желаемые качества полицейского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46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какую форму носят полицейские;</a:t>
            </a:r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02"/>
          <a:stretch/>
        </p:blipFill>
        <p:spPr>
          <a:xfrm>
            <a:off x="1714480" y="500042"/>
            <a:ext cx="5429288" cy="529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8465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специальные средства, используемые в работе;     какую форму носят полицейские;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056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18434" name="Picture 2" descr="https://sun9-75.userapi.com/impg/3vaNt-CPQH_Lo33l-MTuk9vZceSmMmZ5quIONw/1PW3TL4yHGU.jpg?size=320x217&amp;quality=96&amp;sign=519a7da6220727984fdf032a32deda3a&amp;c_uniq_tag=fpzI9YrGsL9Xvwc6QHwArSxFLJLDof2pN-OKvX2DnhU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000792" cy="4069287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52611"/>
            <a:ext cx="96798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Изучая материалы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данной профессии, я пришёл к выводу: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полиция очень важна для нашей страны и её сотрудников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смело можно назвать нашими защитниками.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стоят на страже закона и защищают нас, всех добропорядочных граждан.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Служить в полиции - это большая честь и ответственность!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Я решил: Когда я вырасту-стану полицейским!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77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en-US" baseline="300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en-US" sz="2800" b="1" baseline="30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690" y="879103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7" y="1784283"/>
            <a:ext cx="3297219" cy="439629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5005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27504"/>
            <a:ext cx="8568952" cy="583264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571612"/>
            <a:ext cx="4091697" cy="30687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71612"/>
            <a:ext cx="4091697" cy="30687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https://cs6.pikabu.ru/avatars/1006/v1006855-1546998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6-20.userapi.com/impg/MSfnFBUa6KeQHwTUw2crsT6c_4bvVQltsMt7zg/IJClqYe6Voc.jpg?size=1280x1280&amp;quality=96&amp;sign=92e4444d621adba980b5edd31c13b90f&amp;c_uniq_tag=RGb8G3FheJTkAeefBfhO-wyHiLWsFsdKr8HsdrCjQws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875" b="100000" l="313" r="975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66"/>
            <a:ext cx="980729" cy="980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dutchbanglabank.com/agent-banking/images/service-caro/balane-enquir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9565" b="100000" l="9868" r="960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8703">
            <a:off x="4265634" y="537547"/>
            <a:ext cx="1174207" cy="888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43504" y="428604"/>
            <a:ext cx="33149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пришёл сказать вам смело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Берегущим нашу жизнь: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Подрастает ваша смена!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Эй, преступник, берегись!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Users\admin\Desktop\Искорка\бланки,ШАБЛОНЫ\КРАСОТА\зДчеловек\53-20220510_17274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0232" y="357166"/>
            <a:ext cx="1470671" cy="1143008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786322"/>
            <a:ext cx="8756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представляю вашему вниманию творческую работу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служба и опасна и трудна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64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9647" y="0"/>
            <a:ext cx="8834353" cy="6274854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narisyu.cdnbro.com/posts/204693-detskii-risunok-professiia-politseiskii-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4"/>
          <a:stretch/>
        </p:blipFill>
        <p:spPr bwMode="auto">
          <a:xfrm>
            <a:off x="785786" y="214290"/>
            <a:ext cx="7215238" cy="386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913" y="4000504"/>
            <a:ext cx="91150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известно, что 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олиция - это служба, которая занимается охраной правопорядка.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Полицейский следит за тем, чтобы порядок не нарушался,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люди жили по закону, никто не мешал жить другим, и никто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боялся за свою жизнь и имущество.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 я  решил больше узнать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этой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профессии?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Однажды я с мамой переходил дорогу по пешеходному переходу,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полицейский экипаж пропускал пешеходов. Я помахал полицейским,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сидящим в машине, а они посигналили мне и помахали в ответ.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был этому очень рад и решил подробнее узнать о ней.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66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9084"/>
            <a:ext cx="4082333" cy="30617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000108"/>
            <a:ext cx="4026808" cy="302010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54303" y="4989765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214346" y="4000504"/>
            <a:ext cx="90647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с мамой мы изучили литературу, нашли много интересного в  интернете 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решили оформить собранную информацию в 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«Наша служба и опасна и трудна»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представить своим друзьям.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Простыми словами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это самодельная папка с кармашками, мини-книжками, окошками,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подвижными деталями, вставками, которые можно доставать,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перекладывать, складывать по своему усмотрению.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9" t="12759" r="2644" b="16437"/>
          <a:stretch/>
        </p:blipFill>
        <p:spPr>
          <a:xfrm rot="16200000">
            <a:off x="712653" y="858928"/>
            <a:ext cx="4633997" cy="477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500694" y="1734254"/>
            <a:ext cx="3286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удовольствием представлю вам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в котором мы с мамой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собрали на наш взгляд наиболее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интересную информацию о           работниках полиции.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23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42206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«Транспорт», «Раскраски»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AutoShape 2" descr="blob:https://web.telegram.org/1479df39-9004-4728-b493-4ff06c606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1479df39-9004-4728-b493-4ff06c60616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telegram.org/1479df39-9004-4728-b493-4ff06c60616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0" r="18029"/>
          <a:stretch/>
        </p:blipFill>
        <p:spPr>
          <a:xfrm rot="16200000">
            <a:off x="2058064" y="264936"/>
            <a:ext cx="3230100" cy="566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643446"/>
            <a:ext cx="92474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здесь вы сможете увидеть спецтранспорт полицейских.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(например: полицейский автобус,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квадроцикл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полицейский вертолёт)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выбери понравившуюся картинку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раскрась по своему желанию.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94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427504"/>
            <a:ext cx="8568952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effectLst/>
                <a:ea typeface="Calibri"/>
              </a:rPr>
              <a:t>Раздел «Форма полицейского»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68" r="18108"/>
          <a:stretch/>
        </p:blipFill>
        <p:spPr>
          <a:xfrm rot="16200000">
            <a:off x="2467573" y="-681679"/>
            <a:ext cx="4248472" cy="789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5214950"/>
            <a:ext cx="69936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полицейского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 сможете примерить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полицейскую форму бумажной кукле.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Представлена форма полицейского и инспектора ГИБДД.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08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54779"/>
            <a:ext cx="8678198" cy="58326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aseline="30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effectLst/>
                <a:ea typeface="Calibri"/>
              </a:rPr>
              <a:t>Раздел «Загадки»</a:t>
            </a:r>
          </a:p>
          <a:p>
            <a:pPr algn="ctr"/>
            <a:endParaRPr lang="ru-RU" sz="4000" b="1" dirty="0" smtClean="0">
              <a:solidFill>
                <a:srgbClr val="000000"/>
              </a:solidFill>
              <a:effectLst/>
              <a:ea typeface="Calibri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3" t="11264" b="12644"/>
          <a:stretch/>
        </p:blipFill>
        <p:spPr>
          <a:xfrm>
            <a:off x="428596" y="1285860"/>
            <a:ext cx="449281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3504" y="1428736"/>
            <a:ext cx="37147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попробуйте отгадать загадки о полицейских. Например (загадает любую)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знаете, что полицейский, который работает с собаками называется кинолог?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разделе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полицейские бывают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 сможете узнать какие направления имеет профессия полицейский.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29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65047_32-p-fon-dlya-prezentatsii-dorozhnoe-dvizhenie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" r="3338" b="3820"/>
          <a:stretch/>
        </p:blipFill>
        <p:spPr bwMode="auto">
          <a:xfrm>
            <a:off x="-132735" y="-192998"/>
            <a:ext cx="9276735" cy="7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5401" y="285728"/>
            <a:ext cx="8568952" cy="598912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effectLst/>
                <a:ea typeface="Calibri"/>
              </a:rPr>
              <a:t>Раздел «Специальные средства»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7" t="6448" b="20919"/>
          <a:stretch/>
        </p:blipFill>
        <p:spPr>
          <a:xfrm>
            <a:off x="357158" y="1214422"/>
            <a:ext cx="2714644" cy="270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57818" y="1149478"/>
            <a:ext cx="335755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Специальные средства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же необходимо полицейскому для работы? Круг попробуй, покрути и спец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средства ты найди. Например дубинка нужна полицейскому для захвата преступника.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Качества полицейского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познакомитесь с качествами, которыми он должен обладать. Например: смелость и желание помогать другим.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Пользователь\Desktop\Полиция\drive-download-20240124T073825Z-001\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94" t="1069" r="11972" b="44457"/>
          <a:stretch/>
        </p:blipFill>
        <p:spPr bwMode="auto">
          <a:xfrm>
            <a:off x="2571736" y="3071810"/>
            <a:ext cx="2640270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243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638</Words>
  <Application>Microsoft Office PowerPoint</Application>
  <PresentationFormat>Экран (4:3)</PresentationFormat>
  <Paragraphs>257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43</cp:revision>
  <dcterms:created xsi:type="dcterms:W3CDTF">2024-01-23T08:21:57Z</dcterms:created>
  <dcterms:modified xsi:type="dcterms:W3CDTF">2024-03-20T16:46:09Z</dcterms:modified>
</cp:coreProperties>
</file>