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7" r:id="rId7"/>
    <p:sldId id="266" r:id="rId8"/>
    <p:sldId id="262" r:id="rId9"/>
    <p:sldId id="263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stati-obr/blog-uchitelja/5068-zagadki-o-pervocvetah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stati-obr/blog-uchitelja/5068-zagadki-o-pervocvetah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biomagic27.blogspot.com/2018/04/blog-post-zagadki-pro-vesennie-cvety.html&amp;post=-153680180_955&amp;cc_key=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stati-obr/blog-uchitelja/5068-zagadki-o-pervocvetah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alka.tomsk.ru/za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ok.ru/superprazd/topic/6956217192735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stati-obr/blog-uchitelja/5068-zagadki-o-pervocvetah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raznoe/2022/02/21/zagadki-o-rannetsvetushchih-rasteniya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stati-obr/blog-uchitelja/5068-zagadki-o-pervocvetah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Первоцветы нашей </a:t>
            </a:r>
            <a:r>
              <a:rPr lang="ru-RU" b="1" i="1" dirty="0" smtClean="0">
                <a:solidFill>
                  <a:srgbClr val="002060"/>
                </a:solidFill>
              </a:rPr>
              <a:t>местности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Галдина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Междуреченск   -  2021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538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 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Первоцветы, занесённые в Красную книгу Кузбасса 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85525"/>
            <a:ext cx="2880320" cy="3840427"/>
          </a:xfrm>
          <a:prstGeom prst="rect">
            <a:avLst/>
          </a:prstGeom>
        </p:spPr>
      </p:pic>
      <p:pic>
        <p:nvPicPr>
          <p:cNvPr id="7" name="Picture 2" descr="C:\Users\Public\Downloads\IMG_20230430_142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7" y="2506710"/>
            <a:ext cx="2686276" cy="39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 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756" y="404664"/>
            <a:ext cx="565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Убери лишнее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Public\Downloads\IMG_20210819_1822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13833"/>
          <a:stretch/>
        </p:blipFill>
        <p:spPr bwMode="auto">
          <a:xfrm>
            <a:off x="6156176" y="3687106"/>
            <a:ext cx="2454290" cy="28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ublic\Downloads\IMG_20220703_125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7184"/>
            <a:ext cx="2592288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354"/>
            <a:ext cx="2646294" cy="22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5958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расширять  представления детей о первых цветах весны, растущих в лесу нашей местности. Развитие кругозора детей, логического мышления, памяти. Учить видеть красоту весенней природы. Воспитывать уважительное отношение к природе.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7667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</a:rPr>
              <a:t>Кандык</a:t>
            </a:r>
            <a:r>
              <a:rPr lang="ru-RU" sz="4400" b="1" dirty="0">
                <a:solidFill>
                  <a:srgbClr val="7030A0"/>
                </a:solidFill>
              </a:rPr>
              <a:t> сибирский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Он подснежник и реликт,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Красотою знаменит: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Только снег едва сойдет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Эта "лилия" цветет.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В листьях спрятались веснушки.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Лепестки, как завитушки.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Луковка – собачий клык,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А зовут его </a:t>
            </a:r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…..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Public\Downloads\IMG_20230430_142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88" y="2348880"/>
            <a:ext cx="2686276" cy="39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449942" y="2266196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38884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/>
          </a:p>
          <a:p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Что </a:t>
            </a:r>
            <a:r>
              <a:rPr lang="ru-RU" sz="2800" b="1" dirty="0">
                <a:solidFill>
                  <a:srgbClr val="7030A0"/>
                </a:solidFill>
                <a:hlinkClick r:id="rId3"/>
              </a:rPr>
              <a:t>за чудо </a:t>
            </a:r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 </a:t>
            </a:r>
            <a:r>
              <a:rPr lang="ru-RU" sz="2800" b="1" dirty="0">
                <a:solidFill>
                  <a:srgbClr val="7030A0"/>
                </a:solidFill>
                <a:hlinkClick r:id="rId3"/>
              </a:rPr>
              <a:t>цветок-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 Нежный белый лепесток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С ветерком играет</a:t>
            </a:r>
          </a:p>
          <a:p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Лес украшает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48680"/>
            <a:ext cx="3773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В</a:t>
            </a:r>
            <a:r>
              <a:rPr lang="ru-RU" sz="4400" b="1" dirty="0" smtClean="0">
                <a:solidFill>
                  <a:srgbClr val="7030A0"/>
                </a:solidFill>
              </a:rPr>
              <a:t>етреница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Public\Downloads\IMG_20230430_11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499992" y="2371192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6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Любит жить на лугу,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На сыром берегу.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Пышным шаром чашечка -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Жёлтая рубашечка. 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20688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К</a:t>
            </a:r>
            <a:r>
              <a:rPr lang="ru-RU" sz="4400" b="1" dirty="0" smtClean="0">
                <a:solidFill>
                  <a:srgbClr val="7030A0"/>
                </a:solidFill>
              </a:rPr>
              <a:t>упальница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2723249"/>
            <a:ext cx="2646294" cy="35283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461786" y="2204864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20888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Она стоит у краешка воды,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Желтея, словно солнце,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по окружности.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Украсит и озера, и пруды</a:t>
            </a:r>
            <a:br>
              <a:rPr lang="ru-RU" sz="2800" b="1" dirty="0">
                <a:solidFill>
                  <a:srgbClr val="7030A0"/>
                </a:solidFill>
                <a:hlinkClick r:id="rId3"/>
              </a:rPr>
            </a:br>
            <a:r>
              <a:rPr lang="ru-RU" sz="2800" b="1" dirty="0">
                <a:solidFill>
                  <a:srgbClr val="7030A0"/>
                </a:solidFill>
                <a:hlinkClick r:id="rId3"/>
              </a:rPr>
              <a:t>Махровая красавица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4868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Калужница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ublic\Downloads\IMG_20220515_135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15852"/>
            <a:ext cx="2826548" cy="38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99992" y="2293289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3123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hlinkClick r:id="rId3"/>
              </a:rPr>
              <a:t>Солнце зноем сушит травы</a:t>
            </a:r>
          </a:p>
          <a:p>
            <a:r>
              <a:rPr lang="ru-RU" sz="2800" b="1" dirty="0">
                <a:hlinkClick r:id="rId3"/>
              </a:rPr>
              <a:t>Греет темные дубравы</a:t>
            </a:r>
          </a:p>
          <a:p>
            <a:r>
              <a:rPr lang="ru-RU" sz="2800" b="1" dirty="0">
                <a:hlinkClick r:id="rId3"/>
              </a:rPr>
              <a:t>А в лесу родник звенит</a:t>
            </a:r>
          </a:p>
          <a:p>
            <a:r>
              <a:rPr lang="ru-RU" sz="2800" b="1" dirty="0">
                <a:hlinkClick r:id="rId3"/>
              </a:rPr>
              <a:t>Травы напоить спешит,</a:t>
            </a:r>
          </a:p>
          <a:p>
            <a:r>
              <a:rPr lang="ru-RU" sz="2800" b="1" dirty="0">
                <a:hlinkClick r:id="rId3"/>
              </a:rPr>
              <a:t>Силы даст им возродиться:</a:t>
            </a:r>
          </a:p>
          <a:p>
            <a:r>
              <a:rPr lang="ru-RU" sz="2800" b="1" dirty="0">
                <a:hlinkClick r:id="rId3"/>
              </a:rPr>
              <a:t>Запахнет медом…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620688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М</a:t>
            </a:r>
            <a:r>
              <a:rPr lang="ru-RU" sz="4400" b="1" dirty="0" smtClean="0">
                <a:solidFill>
                  <a:srgbClr val="7030A0"/>
                </a:solidFill>
              </a:rPr>
              <a:t>едуница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Public\Downloads\IMG_20230430_142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22" y="2420888"/>
            <a:ext cx="2972430" cy="40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99992" y="2293289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Цветёт он майскою порой, </a:t>
            </a:r>
            <a:endParaRPr lang="ru-RU" sz="2800" b="1" dirty="0" smtClean="0">
              <a:solidFill>
                <a:srgbClr val="7030A0"/>
              </a:solidFill>
              <a:hlinkClick r:id="rId3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Его </a:t>
            </a:r>
            <a:r>
              <a:rPr lang="ru-RU" sz="2800" b="1" dirty="0">
                <a:solidFill>
                  <a:srgbClr val="7030A0"/>
                </a:solidFill>
                <a:hlinkClick r:id="rId3"/>
              </a:rPr>
              <a:t>найдёшь в тени лесной: </a:t>
            </a:r>
            <a:endParaRPr lang="ru-RU" sz="2800" b="1" dirty="0" smtClean="0">
              <a:solidFill>
                <a:srgbClr val="7030A0"/>
              </a:solidFill>
              <a:hlinkClick r:id="rId3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На </a:t>
            </a:r>
            <a:r>
              <a:rPr lang="ru-RU" sz="2800" b="1" dirty="0">
                <a:solidFill>
                  <a:srgbClr val="7030A0"/>
                </a:solidFill>
                <a:hlinkClick r:id="rId3"/>
              </a:rPr>
              <a:t>стебельке, как бусы в ряд, </a:t>
            </a:r>
            <a:endParaRPr lang="ru-RU" sz="2800" b="1" dirty="0" smtClean="0">
              <a:solidFill>
                <a:srgbClr val="7030A0"/>
              </a:solidFill>
              <a:hlinkClick r:id="rId3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Цветы </a:t>
            </a:r>
            <a:r>
              <a:rPr lang="ru-RU" sz="2800" b="1" dirty="0">
                <a:solidFill>
                  <a:srgbClr val="7030A0"/>
                </a:solidFill>
                <a:hlinkClick r:id="rId3"/>
              </a:rPr>
              <a:t>душистые висят</a:t>
            </a:r>
            <a:r>
              <a:rPr lang="ru-RU" sz="2800" b="1" dirty="0" smtClean="0">
                <a:solidFill>
                  <a:srgbClr val="7030A0"/>
                </a:solidFill>
                <a:hlinkClick r:id="rId3"/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4321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solidFill>
                  <a:srgbClr val="7030A0"/>
                </a:solidFill>
              </a:rPr>
              <a:t>Ландыш</a:t>
            </a:r>
          </a:p>
        </p:txBody>
      </p:sp>
      <p:pic>
        <p:nvPicPr>
          <p:cNvPr id="5122" name="Picture 2" descr="C:\Users\Public\Downloads\IMG_20230531_172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97493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7964" y="1868493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 Как гусята разбежались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Желтые цветочки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Улыбнулись детворе</a:t>
            </a:r>
          </a:p>
          <a:p>
            <a:r>
              <a:rPr lang="ru-RU" sz="2800" b="1" dirty="0">
                <a:solidFill>
                  <a:srgbClr val="7030A0"/>
                </a:solidFill>
                <a:hlinkClick r:id="rId3"/>
              </a:rPr>
              <a:t>Желтые комочки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756" y="404664"/>
            <a:ext cx="565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Г</a:t>
            </a:r>
            <a:r>
              <a:rPr lang="ru-RU" sz="4400" b="1" dirty="0" smtClean="0">
                <a:solidFill>
                  <a:srgbClr val="7030A0"/>
                </a:solidFill>
              </a:rPr>
              <a:t>усиный </a:t>
            </a:r>
            <a:r>
              <a:rPr lang="ru-RU" sz="4400" b="1" dirty="0">
                <a:solidFill>
                  <a:srgbClr val="7030A0"/>
                </a:solidFill>
              </a:rPr>
              <a:t>лук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66932" y="571610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admin\Desktop\Новая папка (7)\1685502134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47964" y="1868493"/>
            <a:ext cx="3312368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Первоцветы нашей местности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2024-03-14T02:52:38Z</dcterms:created>
  <dcterms:modified xsi:type="dcterms:W3CDTF">2024-03-14T17:24:07Z</dcterms:modified>
</cp:coreProperties>
</file>