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9" r:id="rId1"/>
  </p:sldMasterIdLst>
  <p:notesMasterIdLst>
    <p:notesMasterId r:id="rId21"/>
  </p:notesMasterIdLst>
  <p:sldIdLst>
    <p:sldId id="282" r:id="rId2"/>
    <p:sldId id="315" r:id="rId3"/>
    <p:sldId id="347" r:id="rId4"/>
    <p:sldId id="349" r:id="rId5"/>
    <p:sldId id="350" r:id="rId6"/>
    <p:sldId id="351" r:id="rId7"/>
    <p:sldId id="352" r:id="rId8"/>
    <p:sldId id="353" r:id="rId9"/>
    <p:sldId id="354" r:id="rId10"/>
    <p:sldId id="355" r:id="rId11"/>
    <p:sldId id="356" r:id="rId12"/>
    <p:sldId id="357" r:id="rId13"/>
    <p:sldId id="366" r:id="rId14"/>
    <p:sldId id="359" r:id="rId15"/>
    <p:sldId id="360" r:id="rId16"/>
    <p:sldId id="361" r:id="rId17"/>
    <p:sldId id="363" r:id="rId18"/>
    <p:sldId id="367" r:id="rId19"/>
    <p:sldId id="368" r:id="rId20"/>
  </p:sldIdLst>
  <p:sldSz cx="9144000" cy="5143500" type="screen16x9"/>
  <p:notesSz cx="6858000" cy="9144000"/>
  <p:embeddedFontLst>
    <p:embeddedFont>
      <p:font typeface="Alata" panose="020B0604020202020204" charset="0"/>
      <p:regular r:id="rId22"/>
    </p:embeddedFont>
    <p:embeddedFont>
      <p:font typeface="Londrina Solid" panose="020B0604020202020204" charset="0"/>
      <p:regular r:id="rId23"/>
    </p:embeddedFont>
    <p:embeddedFont>
      <p:font typeface="Luckiest Guy" panose="020B0604020202020204" charset="0"/>
      <p:regular r:id="rId24"/>
    </p:embeddedFont>
    <p:embeddedFont>
      <p:font typeface="Montserrat" panose="00000500000000000000" pitchFamily="2" charset="-52"/>
      <p:regular r:id="rId25"/>
      <p:bold r:id="rId26"/>
      <p:italic r:id="rId27"/>
      <p:boldItalic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E0EA25-A4EB-4FF4-A996-3E6E33FE33EE}">
  <a:tblStyle styleId="{6CE0EA25-A4EB-4FF4-A996-3E6E33FE33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43180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" name="Google Shape;7239;g111d21fe14f_0_1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0" name="Google Shape;7240;g111d21fe14f_0_1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7248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" name="Google Shape;7239;g111d21fe14f_0_1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0" name="Google Shape;7240;g111d21fe14f_0_1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1166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" name="Google Shape;7239;g111d21fe14f_0_1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0" name="Google Shape;7240;g111d21fe14f_0_1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8233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" name="Google Shape;7239;g111d21fe14f_0_1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0" name="Google Shape;7240;g111d21fe14f_0_1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0181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" name="Google Shape;7239;g111d21fe14f_0_1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0" name="Google Shape;7240;g111d21fe14f_0_1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8602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" name="Google Shape;7239;g111d21fe14f_0_1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0" name="Google Shape;7240;g111d21fe14f_0_1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2541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" name="Google Shape;7239;g111d21fe14f_0_1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0" name="Google Shape;7240;g111d21fe14f_0_1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0593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" name="Google Shape;7239;g111d21fe14f_0_1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0" name="Google Shape;7240;g111d21fe14f_0_1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50148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" name="Google Shape;7239;g111d21fe14f_0_1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0" name="Google Shape;7240;g111d21fe14f_0_1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2506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" name="Google Shape;7239;g111d21fe14f_0_1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0" name="Google Shape;7240;g111d21fe14f_0_1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7953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" name="Google Shape;7239;g111d21fe14f_0_1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0" name="Google Shape;7240;g111d21fe14f_0_1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7766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5" name="Google Shape;9845;gd1e6c66a35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46" name="Google Shape;9846;gd1e6c66a35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4417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" name="Google Shape;7239;g111d21fe14f_0_1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0" name="Google Shape;7240;g111d21fe14f_0_1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650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" name="Google Shape;7239;g111d21fe14f_0_1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0" name="Google Shape;7240;g111d21fe14f_0_1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1078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" name="Google Shape;7239;g111d21fe14f_0_1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0" name="Google Shape;7240;g111d21fe14f_0_1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7874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" name="Google Shape;7239;g111d21fe14f_0_1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0" name="Google Shape;7240;g111d21fe14f_0_1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8766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" name="Google Shape;7239;g111d21fe14f_0_1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0" name="Google Shape;7240;g111d21fe14f_0_1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160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" name="Google Shape;7239;g111d21fe14f_0_1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0" name="Google Shape;7240;g111d21fe14f_0_1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170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" name="Google Shape;7239;g111d21fe14f_0_1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0" name="Google Shape;7240;g111d21fe14f_0_1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048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4"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6" name="Google Shape;1326;p18"/>
          <p:cNvGrpSpPr/>
          <p:nvPr/>
        </p:nvGrpSpPr>
        <p:grpSpPr>
          <a:xfrm>
            <a:off x="-92" y="-411"/>
            <a:ext cx="9143872" cy="5144320"/>
            <a:chOff x="238125" y="846625"/>
            <a:chExt cx="7143650" cy="4019000"/>
          </a:xfrm>
        </p:grpSpPr>
        <p:sp>
          <p:nvSpPr>
            <p:cNvPr id="1327" name="Google Shape;1327;p18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8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8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8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8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8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8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8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8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8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8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8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8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8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8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8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8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8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8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8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8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8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8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8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8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8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8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8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8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8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8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8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8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8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8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8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8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8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8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8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8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8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8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8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8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8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8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8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8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8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8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8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8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8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8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8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8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8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8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8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8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8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8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8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8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8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8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8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8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8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8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8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8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8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8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8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8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8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6" name="Google Shape;1406;p18"/>
          <p:cNvSpPr txBox="1">
            <a:spLocks noGrp="1"/>
          </p:cNvSpPr>
          <p:nvPr>
            <p:ph type="title" hasCustomPrompt="1"/>
          </p:nvPr>
        </p:nvSpPr>
        <p:spPr>
          <a:xfrm>
            <a:off x="1544125" y="2127512"/>
            <a:ext cx="2466000" cy="5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>
                <a:solidFill>
                  <a:schemeClr val="accent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t>xx%</a:t>
            </a:r>
          </a:p>
        </p:txBody>
      </p:sp>
      <p:sp>
        <p:nvSpPr>
          <p:cNvPr id="1407" name="Google Shape;1407;p18"/>
          <p:cNvSpPr txBox="1">
            <a:spLocks noGrp="1"/>
          </p:cNvSpPr>
          <p:nvPr>
            <p:ph type="title" idx="2" hasCustomPrompt="1"/>
          </p:nvPr>
        </p:nvSpPr>
        <p:spPr>
          <a:xfrm>
            <a:off x="5066575" y="1075088"/>
            <a:ext cx="2609100" cy="10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Font typeface="Luckiest Guy"/>
              <a:buNone/>
              <a:defRPr sz="10000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Luckiest Guy"/>
              <a:buNone/>
              <a:defRPr sz="600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Luckiest Guy"/>
              <a:buNone/>
              <a:defRPr sz="600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Luckiest Guy"/>
              <a:buNone/>
              <a:defRPr sz="600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Luckiest Guy"/>
              <a:buNone/>
              <a:defRPr sz="600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Luckiest Guy"/>
              <a:buNone/>
              <a:defRPr sz="600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Luckiest Guy"/>
              <a:buNone/>
              <a:defRPr sz="600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Luckiest Guy"/>
              <a:buNone/>
              <a:defRPr sz="600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Luckiest Guy"/>
              <a:buNone/>
              <a:defRPr sz="600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t>xx%</a:t>
            </a:r>
          </a:p>
        </p:txBody>
      </p:sp>
      <p:sp>
        <p:nvSpPr>
          <p:cNvPr id="1408" name="Google Shape;1408;p18"/>
          <p:cNvSpPr txBox="1">
            <a:spLocks noGrp="1"/>
          </p:cNvSpPr>
          <p:nvPr>
            <p:ph type="subTitle" idx="1"/>
          </p:nvPr>
        </p:nvSpPr>
        <p:spPr>
          <a:xfrm>
            <a:off x="1544125" y="2684863"/>
            <a:ext cx="2466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6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09" name="Google Shape;1409;p18"/>
          <p:cNvSpPr txBox="1">
            <a:spLocks noGrp="1"/>
          </p:cNvSpPr>
          <p:nvPr>
            <p:ph type="subTitle" idx="3"/>
          </p:nvPr>
        </p:nvSpPr>
        <p:spPr>
          <a:xfrm>
            <a:off x="5066575" y="2321038"/>
            <a:ext cx="2609100" cy="41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6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10" name="Google Shape;1410;p18"/>
          <p:cNvSpPr txBox="1">
            <a:spLocks noGrp="1"/>
          </p:cNvSpPr>
          <p:nvPr>
            <p:ph type="title" idx="4" hasCustomPrompt="1"/>
          </p:nvPr>
        </p:nvSpPr>
        <p:spPr>
          <a:xfrm>
            <a:off x="1543975" y="809050"/>
            <a:ext cx="2466300" cy="5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>
                <a:solidFill>
                  <a:schemeClr val="accent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Font typeface="Luckiest Guy"/>
              <a:buNone/>
              <a:defRPr sz="400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t>xx%</a:t>
            </a:r>
          </a:p>
        </p:txBody>
      </p:sp>
      <p:sp>
        <p:nvSpPr>
          <p:cNvPr id="1411" name="Google Shape;1411;p18"/>
          <p:cNvSpPr txBox="1">
            <a:spLocks noGrp="1"/>
          </p:cNvSpPr>
          <p:nvPr>
            <p:ph type="subTitle" idx="5"/>
          </p:nvPr>
        </p:nvSpPr>
        <p:spPr>
          <a:xfrm>
            <a:off x="1543975" y="1366400"/>
            <a:ext cx="24663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6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12" name="Google Shape;1412;p18"/>
          <p:cNvSpPr txBox="1">
            <a:spLocks noGrp="1"/>
          </p:cNvSpPr>
          <p:nvPr>
            <p:ph type="subTitle" idx="6"/>
          </p:nvPr>
        </p:nvSpPr>
        <p:spPr>
          <a:xfrm>
            <a:off x="1544125" y="3485125"/>
            <a:ext cx="2466000" cy="8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13" name="Google Shape;1413;p18"/>
          <p:cNvSpPr txBox="1">
            <a:spLocks noGrp="1"/>
          </p:cNvSpPr>
          <p:nvPr>
            <p:ph type="subTitle" idx="7"/>
          </p:nvPr>
        </p:nvSpPr>
        <p:spPr>
          <a:xfrm>
            <a:off x="5138125" y="3485125"/>
            <a:ext cx="2466000" cy="8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14" name="Google Shape;1414;p18"/>
          <p:cNvSpPr/>
          <p:nvPr/>
        </p:nvSpPr>
        <p:spPr>
          <a:xfrm>
            <a:off x="342924" y="257511"/>
            <a:ext cx="188366" cy="18504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18"/>
          <p:cNvSpPr/>
          <p:nvPr/>
        </p:nvSpPr>
        <p:spPr>
          <a:xfrm>
            <a:off x="223035" y="4481383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18"/>
          <p:cNvSpPr/>
          <p:nvPr/>
        </p:nvSpPr>
        <p:spPr>
          <a:xfrm>
            <a:off x="8690899" y="4716163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18"/>
          <p:cNvSpPr/>
          <p:nvPr/>
        </p:nvSpPr>
        <p:spPr>
          <a:xfrm>
            <a:off x="372909" y="4716166"/>
            <a:ext cx="232475" cy="227922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18"/>
          <p:cNvSpPr/>
          <p:nvPr/>
        </p:nvSpPr>
        <p:spPr>
          <a:xfrm>
            <a:off x="8773541" y="858373"/>
            <a:ext cx="149843" cy="146715"/>
          </a:xfrm>
          <a:custGeom>
            <a:avLst/>
            <a:gdLst/>
            <a:ahLst/>
            <a:cxnLst/>
            <a:rect l="l" t="t" r="r" b="b"/>
            <a:pathLst>
              <a:path w="5364" h="5252" extrusionOk="0">
                <a:moveTo>
                  <a:pt x="2695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805" y="1674"/>
                  <a:pt x="1755" y="1724"/>
                  <a:pt x="1680" y="1749"/>
                </a:cubicBezTo>
                <a:lnTo>
                  <a:pt x="226" y="2350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9"/>
                </a:cubicBezTo>
                <a:lnTo>
                  <a:pt x="2432" y="5082"/>
                </a:lnTo>
                <a:cubicBezTo>
                  <a:pt x="2469" y="5195"/>
                  <a:pt x="2570" y="5251"/>
                  <a:pt x="2673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85" y="3604"/>
                  <a:pt x="3635" y="3528"/>
                  <a:pt x="3685" y="3503"/>
                </a:cubicBezTo>
                <a:lnTo>
                  <a:pt x="5138" y="2902"/>
                </a:lnTo>
                <a:cubicBezTo>
                  <a:pt x="5364" y="2802"/>
                  <a:pt x="5364" y="2476"/>
                  <a:pt x="5138" y="2375"/>
                </a:cubicBezTo>
                <a:lnTo>
                  <a:pt x="3735" y="1774"/>
                </a:lnTo>
                <a:cubicBezTo>
                  <a:pt x="3660" y="1749"/>
                  <a:pt x="3610" y="1699"/>
                  <a:pt x="3585" y="1624"/>
                </a:cubicBezTo>
                <a:lnTo>
                  <a:pt x="2958" y="170"/>
                </a:lnTo>
                <a:cubicBezTo>
                  <a:pt x="2908" y="57"/>
                  <a:pt x="2801" y="1"/>
                  <a:pt x="26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18"/>
          <p:cNvSpPr/>
          <p:nvPr/>
        </p:nvSpPr>
        <p:spPr>
          <a:xfrm>
            <a:off x="8690891" y="1193216"/>
            <a:ext cx="232475" cy="227922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">
    <p:spTree>
      <p:nvGrpSpPr>
        <p:cNvPr id="1" name="Shape 3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7" name="Google Shape;3857;p46"/>
          <p:cNvGrpSpPr/>
          <p:nvPr/>
        </p:nvGrpSpPr>
        <p:grpSpPr>
          <a:xfrm>
            <a:off x="-92" y="-411"/>
            <a:ext cx="9143872" cy="5144320"/>
            <a:chOff x="238125" y="846625"/>
            <a:chExt cx="7143650" cy="4019000"/>
          </a:xfrm>
        </p:grpSpPr>
        <p:sp>
          <p:nvSpPr>
            <p:cNvPr id="3858" name="Google Shape;3858;p46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46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46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46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46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46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46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46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46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46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46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46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46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46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46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46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46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46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46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46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46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46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46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46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46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46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46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46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46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46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46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46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46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46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46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46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46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46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46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46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46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46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46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46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46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46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46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46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46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46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46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46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46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46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46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46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46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46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46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46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46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46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46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46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46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46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46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46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46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46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46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46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46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46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46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46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46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46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46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37" name="Google Shape;3937;p46"/>
          <p:cNvSpPr/>
          <p:nvPr/>
        </p:nvSpPr>
        <p:spPr>
          <a:xfrm flipH="1">
            <a:off x="727800" y="540900"/>
            <a:ext cx="7688400" cy="4061700"/>
          </a:xfrm>
          <a:prstGeom prst="trapezoid">
            <a:avLst>
              <a:gd name="adj" fmla="val 39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8" name="Google Shape;3938;p46"/>
          <p:cNvSpPr txBox="1">
            <a:spLocks noGrp="1"/>
          </p:cNvSpPr>
          <p:nvPr>
            <p:ph type="ctrTitle"/>
          </p:nvPr>
        </p:nvSpPr>
        <p:spPr>
          <a:xfrm>
            <a:off x="2216700" y="707427"/>
            <a:ext cx="4710600" cy="10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52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52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52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52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52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52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52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52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3939" name="Google Shape;3939;p46"/>
          <p:cNvSpPr txBox="1">
            <a:spLocks noGrp="1"/>
          </p:cNvSpPr>
          <p:nvPr>
            <p:ph type="subTitle" idx="1"/>
          </p:nvPr>
        </p:nvSpPr>
        <p:spPr>
          <a:xfrm>
            <a:off x="2684325" y="2388952"/>
            <a:ext cx="3775200" cy="12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ondrina Solid"/>
              <a:buNone/>
              <a:defRPr sz="2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3940" name="Google Shape;3940;p46"/>
          <p:cNvSpPr txBox="1"/>
          <p:nvPr/>
        </p:nvSpPr>
        <p:spPr>
          <a:xfrm>
            <a:off x="2058225" y="3820800"/>
            <a:ext cx="5027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lata"/>
                <a:ea typeface="Alata"/>
                <a:cs typeface="Alata"/>
                <a:sym typeface="Alat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lata"/>
                <a:ea typeface="Alata"/>
                <a:cs typeface="Alata"/>
                <a:sym typeface="Alat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rPr>
              <a:t> </a:t>
            </a:r>
            <a:r>
              <a:rPr lang="en" sz="1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rPr>
              <a:t>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lata"/>
                <a:ea typeface="Alata"/>
                <a:cs typeface="Alata"/>
                <a:sym typeface="Alat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dk1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3941" name="Google Shape;3941;p46"/>
          <p:cNvSpPr/>
          <p:nvPr/>
        </p:nvSpPr>
        <p:spPr>
          <a:xfrm>
            <a:off x="342924" y="257511"/>
            <a:ext cx="188366" cy="18504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2" name="Google Shape;3942;p46"/>
          <p:cNvSpPr/>
          <p:nvPr/>
        </p:nvSpPr>
        <p:spPr>
          <a:xfrm>
            <a:off x="8690891" y="1193216"/>
            <a:ext cx="232475" cy="227922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3" name="Google Shape;3943;p46"/>
          <p:cNvSpPr/>
          <p:nvPr/>
        </p:nvSpPr>
        <p:spPr>
          <a:xfrm>
            <a:off x="223035" y="4481383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4" name="Google Shape;3944;p46"/>
          <p:cNvSpPr/>
          <p:nvPr/>
        </p:nvSpPr>
        <p:spPr>
          <a:xfrm>
            <a:off x="8690899" y="4716163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5" name="Google Shape;3945;p46"/>
          <p:cNvSpPr/>
          <p:nvPr/>
        </p:nvSpPr>
        <p:spPr>
          <a:xfrm>
            <a:off x="372909" y="4716166"/>
            <a:ext cx="232475" cy="227922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6" name="Google Shape;3946;p46"/>
          <p:cNvSpPr/>
          <p:nvPr/>
        </p:nvSpPr>
        <p:spPr>
          <a:xfrm>
            <a:off x="8773541" y="858373"/>
            <a:ext cx="149843" cy="146715"/>
          </a:xfrm>
          <a:custGeom>
            <a:avLst/>
            <a:gdLst/>
            <a:ahLst/>
            <a:cxnLst/>
            <a:rect l="l" t="t" r="r" b="b"/>
            <a:pathLst>
              <a:path w="5364" h="5252" extrusionOk="0">
                <a:moveTo>
                  <a:pt x="2695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805" y="1674"/>
                  <a:pt x="1755" y="1724"/>
                  <a:pt x="1680" y="1749"/>
                </a:cubicBezTo>
                <a:lnTo>
                  <a:pt x="226" y="2350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9"/>
                </a:cubicBezTo>
                <a:lnTo>
                  <a:pt x="2432" y="5082"/>
                </a:lnTo>
                <a:cubicBezTo>
                  <a:pt x="2469" y="5195"/>
                  <a:pt x="2570" y="5251"/>
                  <a:pt x="2673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85" y="3604"/>
                  <a:pt x="3635" y="3528"/>
                  <a:pt x="3685" y="3503"/>
                </a:cubicBezTo>
                <a:lnTo>
                  <a:pt x="5138" y="2902"/>
                </a:lnTo>
                <a:cubicBezTo>
                  <a:pt x="5364" y="2802"/>
                  <a:pt x="5364" y="2476"/>
                  <a:pt x="5138" y="2375"/>
                </a:cubicBezTo>
                <a:lnTo>
                  <a:pt x="3735" y="1774"/>
                </a:lnTo>
                <a:cubicBezTo>
                  <a:pt x="3660" y="1749"/>
                  <a:pt x="3610" y="1699"/>
                  <a:pt x="3585" y="1624"/>
                </a:cubicBezTo>
                <a:lnTo>
                  <a:pt x="2958" y="170"/>
                </a:lnTo>
                <a:cubicBezTo>
                  <a:pt x="2908" y="57"/>
                  <a:pt x="2801" y="1"/>
                  <a:pt x="26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rground">
  <p:cSld name="CUSTOM_8">
    <p:spTree>
      <p:nvGrpSpPr>
        <p:cNvPr id="1" name="Shape 3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8" name="Google Shape;3948;p47"/>
          <p:cNvGrpSpPr/>
          <p:nvPr/>
        </p:nvGrpSpPr>
        <p:grpSpPr>
          <a:xfrm>
            <a:off x="-92" y="-411"/>
            <a:ext cx="9143872" cy="5144320"/>
            <a:chOff x="238125" y="846625"/>
            <a:chExt cx="7143650" cy="4019000"/>
          </a:xfrm>
        </p:grpSpPr>
        <p:sp>
          <p:nvSpPr>
            <p:cNvPr id="3949" name="Google Shape;3949;p47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47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47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47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47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47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47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47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47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47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47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47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47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47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47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47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47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47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47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47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47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47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47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47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47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47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47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47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47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47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47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47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47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47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47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47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47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47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47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47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47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47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47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47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47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47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47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47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47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47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47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47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47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47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47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47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47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47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47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47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47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47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47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47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47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47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47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47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47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47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47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47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47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47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47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47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47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47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47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rground 1">
  <p:cSld name="CUSTOM_8_1">
    <p:spTree>
      <p:nvGrpSpPr>
        <p:cNvPr id="1" name="Shape 4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9" name="Google Shape;4029;p48"/>
          <p:cNvGrpSpPr/>
          <p:nvPr/>
        </p:nvGrpSpPr>
        <p:grpSpPr>
          <a:xfrm>
            <a:off x="-92" y="-411"/>
            <a:ext cx="9143872" cy="5144320"/>
            <a:chOff x="238125" y="846625"/>
            <a:chExt cx="7143650" cy="4019000"/>
          </a:xfrm>
        </p:grpSpPr>
        <p:sp>
          <p:nvSpPr>
            <p:cNvPr id="4030" name="Google Shape;4030;p48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48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48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48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48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48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48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48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48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48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48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48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48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48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48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48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48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48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48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48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48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48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48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48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48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48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48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48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48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48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48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48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48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48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48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48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48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48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48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48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48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48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48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48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48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48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48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48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48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48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48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48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48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48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48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48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48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48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48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48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48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48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48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48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48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48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48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48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48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48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48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48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48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48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48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48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48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48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48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9" name="Google Shape;4109;p48"/>
          <p:cNvSpPr/>
          <p:nvPr/>
        </p:nvSpPr>
        <p:spPr>
          <a:xfrm>
            <a:off x="593437" y="1715911"/>
            <a:ext cx="188366" cy="18504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0" name="Google Shape;4110;p48"/>
          <p:cNvSpPr/>
          <p:nvPr/>
        </p:nvSpPr>
        <p:spPr>
          <a:xfrm>
            <a:off x="6745693" y="410822"/>
            <a:ext cx="232475" cy="227559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1" name="Google Shape;4111;p48"/>
          <p:cNvSpPr/>
          <p:nvPr/>
        </p:nvSpPr>
        <p:spPr>
          <a:xfrm>
            <a:off x="7142804" y="262003"/>
            <a:ext cx="150570" cy="146687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2" name="Google Shape;4112;p48"/>
          <p:cNvSpPr/>
          <p:nvPr/>
        </p:nvSpPr>
        <p:spPr>
          <a:xfrm>
            <a:off x="8274850" y="2077675"/>
            <a:ext cx="149871" cy="146687"/>
          </a:xfrm>
          <a:custGeom>
            <a:avLst/>
            <a:gdLst/>
            <a:ahLst/>
            <a:cxnLst/>
            <a:rect l="l" t="t" r="r" b="b"/>
            <a:pathLst>
              <a:path w="5365" h="5251" extrusionOk="0">
                <a:moveTo>
                  <a:pt x="2695" y="0"/>
                </a:moveTo>
                <a:cubicBezTo>
                  <a:pt x="2588" y="0"/>
                  <a:pt x="2482" y="57"/>
                  <a:pt x="2432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680" y="1723"/>
                </a:cubicBezTo>
                <a:lnTo>
                  <a:pt x="226" y="2350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80" y="3553"/>
                  <a:pt x="1805" y="3628"/>
                </a:cubicBezTo>
                <a:lnTo>
                  <a:pt x="2407" y="5082"/>
                </a:lnTo>
                <a:cubicBezTo>
                  <a:pt x="2457" y="5194"/>
                  <a:pt x="2563" y="5251"/>
                  <a:pt x="2670" y="5251"/>
                </a:cubicBezTo>
                <a:cubicBezTo>
                  <a:pt x="2776" y="5251"/>
                  <a:pt x="2883" y="5194"/>
                  <a:pt x="2933" y="5082"/>
                </a:cubicBezTo>
                <a:lnTo>
                  <a:pt x="3535" y="3653"/>
                </a:lnTo>
                <a:cubicBezTo>
                  <a:pt x="3560" y="3578"/>
                  <a:pt x="3610" y="3528"/>
                  <a:pt x="3685" y="3503"/>
                </a:cubicBezTo>
                <a:lnTo>
                  <a:pt x="5139" y="2876"/>
                </a:lnTo>
                <a:cubicBezTo>
                  <a:pt x="5364" y="2776"/>
                  <a:pt x="5364" y="2475"/>
                  <a:pt x="5139" y="2375"/>
                </a:cubicBezTo>
                <a:lnTo>
                  <a:pt x="3710" y="1773"/>
                </a:lnTo>
                <a:cubicBezTo>
                  <a:pt x="3660" y="1723"/>
                  <a:pt x="3585" y="1673"/>
                  <a:pt x="3560" y="1623"/>
                </a:cubicBezTo>
                <a:lnTo>
                  <a:pt x="2958" y="169"/>
                </a:lnTo>
                <a:cubicBezTo>
                  <a:pt x="2908" y="57"/>
                  <a:pt x="2802" y="0"/>
                  <a:pt x="26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3" name="Google Shape;4113;p48"/>
          <p:cNvSpPr/>
          <p:nvPr/>
        </p:nvSpPr>
        <p:spPr>
          <a:xfrm flipH="1">
            <a:off x="429934" y="2910149"/>
            <a:ext cx="232475" cy="227922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4" name="Google Shape;4114;p48"/>
          <p:cNvSpPr/>
          <p:nvPr/>
        </p:nvSpPr>
        <p:spPr>
          <a:xfrm flipH="1">
            <a:off x="281487" y="2773965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5" name="Google Shape;4115;p48"/>
          <p:cNvSpPr/>
          <p:nvPr/>
        </p:nvSpPr>
        <p:spPr>
          <a:xfrm flipH="1">
            <a:off x="2794960" y="4441171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6" name="Google Shape;4116;p48"/>
          <p:cNvSpPr/>
          <p:nvPr/>
        </p:nvSpPr>
        <p:spPr>
          <a:xfrm>
            <a:off x="6786993" y="4474138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7" name="Google Shape;4117;p48"/>
          <p:cNvSpPr/>
          <p:nvPr/>
        </p:nvSpPr>
        <p:spPr>
          <a:xfrm>
            <a:off x="2205643" y="279384"/>
            <a:ext cx="232475" cy="227559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8" name="Google Shape;4118;p48"/>
          <p:cNvSpPr/>
          <p:nvPr/>
        </p:nvSpPr>
        <p:spPr>
          <a:xfrm>
            <a:off x="2794604" y="542790"/>
            <a:ext cx="150570" cy="146687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19" name="Google Shape;4119;p48"/>
          <p:cNvGrpSpPr/>
          <p:nvPr/>
        </p:nvGrpSpPr>
        <p:grpSpPr>
          <a:xfrm>
            <a:off x="325767" y="345185"/>
            <a:ext cx="1968007" cy="1253329"/>
            <a:chOff x="325767" y="345185"/>
            <a:chExt cx="1968007" cy="1253329"/>
          </a:xfrm>
        </p:grpSpPr>
        <p:grpSp>
          <p:nvGrpSpPr>
            <p:cNvPr id="4120" name="Google Shape;4120;p48"/>
            <p:cNvGrpSpPr/>
            <p:nvPr/>
          </p:nvGrpSpPr>
          <p:grpSpPr>
            <a:xfrm>
              <a:off x="383163" y="397362"/>
              <a:ext cx="1910610" cy="1201152"/>
              <a:chOff x="724204" y="612713"/>
              <a:chExt cx="1360833" cy="855582"/>
            </a:xfrm>
          </p:grpSpPr>
          <p:sp>
            <p:nvSpPr>
              <p:cNvPr id="4121" name="Google Shape;4121;p48"/>
              <p:cNvSpPr/>
              <p:nvPr/>
            </p:nvSpPr>
            <p:spPr>
              <a:xfrm rot="-596131">
                <a:off x="840397" y="921641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48"/>
              <p:cNvSpPr/>
              <p:nvPr/>
            </p:nvSpPr>
            <p:spPr>
              <a:xfrm rot="-596131">
                <a:off x="836690" y="923792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48"/>
              <p:cNvSpPr/>
              <p:nvPr/>
            </p:nvSpPr>
            <p:spPr>
              <a:xfrm rot="-596131">
                <a:off x="1511236" y="721751"/>
                <a:ext cx="108130" cy="105833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5251" extrusionOk="0">
                    <a:moveTo>
                      <a:pt x="2695" y="0"/>
                    </a:moveTo>
                    <a:cubicBezTo>
                      <a:pt x="2589" y="0"/>
                      <a:pt x="2482" y="57"/>
                      <a:pt x="2432" y="169"/>
                    </a:cubicBezTo>
                    <a:lnTo>
                      <a:pt x="1830" y="1598"/>
                    </a:lnTo>
                    <a:cubicBezTo>
                      <a:pt x="1805" y="1648"/>
                      <a:pt x="1730" y="1698"/>
                      <a:pt x="1680" y="1748"/>
                    </a:cubicBezTo>
                    <a:lnTo>
                      <a:pt x="226" y="2350"/>
                    </a:lnTo>
                    <a:cubicBezTo>
                      <a:pt x="1" y="2450"/>
                      <a:pt x="1" y="2776"/>
                      <a:pt x="226" y="2876"/>
                    </a:cubicBezTo>
                    <a:lnTo>
                      <a:pt x="1655" y="3478"/>
                    </a:lnTo>
                    <a:cubicBezTo>
                      <a:pt x="1705" y="3503"/>
                      <a:pt x="1755" y="3553"/>
                      <a:pt x="1805" y="3628"/>
                    </a:cubicBezTo>
                    <a:lnTo>
                      <a:pt x="2407" y="5082"/>
                    </a:lnTo>
                    <a:cubicBezTo>
                      <a:pt x="2457" y="5194"/>
                      <a:pt x="2563" y="5251"/>
                      <a:pt x="2670" y="5251"/>
                    </a:cubicBezTo>
                    <a:cubicBezTo>
                      <a:pt x="2777" y="5251"/>
                      <a:pt x="2883" y="5194"/>
                      <a:pt x="2933" y="5082"/>
                    </a:cubicBezTo>
                    <a:lnTo>
                      <a:pt x="3535" y="3653"/>
                    </a:lnTo>
                    <a:cubicBezTo>
                      <a:pt x="3560" y="3578"/>
                      <a:pt x="3610" y="3528"/>
                      <a:pt x="3685" y="3503"/>
                    </a:cubicBezTo>
                    <a:lnTo>
                      <a:pt x="5139" y="2901"/>
                    </a:lnTo>
                    <a:cubicBezTo>
                      <a:pt x="5364" y="2801"/>
                      <a:pt x="5364" y="2475"/>
                      <a:pt x="5139" y="2375"/>
                    </a:cubicBezTo>
                    <a:lnTo>
                      <a:pt x="3710" y="1773"/>
                    </a:lnTo>
                    <a:cubicBezTo>
                      <a:pt x="3635" y="1748"/>
                      <a:pt x="3585" y="1673"/>
                      <a:pt x="3560" y="1623"/>
                    </a:cubicBezTo>
                    <a:lnTo>
                      <a:pt x="2958" y="169"/>
                    </a:lnTo>
                    <a:cubicBezTo>
                      <a:pt x="2908" y="57"/>
                      <a:pt x="2802" y="0"/>
                      <a:pt x="26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48"/>
              <p:cNvSpPr/>
              <p:nvPr/>
            </p:nvSpPr>
            <p:spPr>
              <a:xfrm rot="-596131">
                <a:off x="1586656" y="1119618"/>
                <a:ext cx="183892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4387" extrusionOk="0">
                    <a:moveTo>
                      <a:pt x="2682" y="0"/>
                    </a:moveTo>
                    <a:lnTo>
                      <a:pt x="1" y="2556"/>
                    </a:lnTo>
                    <a:lnTo>
                      <a:pt x="4763" y="4386"/>
                    </a:lnTo>
                    <a:lnTo>
                      <a:pt x="9123" y="1003"/>
                    </a:lnTo>
                    <a:lnTo>
                      <a:pt x="268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5" name="Google Shape;4125;p48"/>
              <p:cNvSpPr/>
              <p:nvPr/>
            </p:nvSpPr>
            <p:spPr>
              <a:xfrm rot="-596131">
                <a:off x="1657452" y="1016562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0" y="3108"/>
                    </a:lnTo>
                    <a:lnTo>
                      <a:pt x="5564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6" name="Google Shape;4126;p48"/>
              <p:cNvSpPr/>
              <p:nvPr/>
            </p:nvSpPr>
            <p:spPr>
              <a:xfrm rot="-596131">
                <a:off x="1743166" y="953070"/>
                <a:ext cx="170247" cy="49037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2433" extrusionOk="0">
                    <a:moveTo>
                      <a:pt x="2006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0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48"/>
              <p:cNvSpPr/>
              <p:nvPr/>
            </p:nvSpPr>
            <p:spPr>
              <a:xfrm rot="-596131">
                <a:off x="1417186" y="1124201"/>
                <a:ext cx="183388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099" h="4387" extrusionOk="0">
                    <a:moveTo>
                      <a:pt x="2657" y="1"/>
                    </a:moveTo>
                    <a:lnTo>
                      <a:pt x="1" y="2557"/>
                    </a:lnTo>
                    <a:lnTo>
                      <a:pt x="4738" y="4387"/>
                    </a:lnTo>
                    <a:lnTo>
                      <a:pt x="9099" y="978"/>
                    </a:lnTo>
                    <a:lnTo>
                      <a:pt x="265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48"/>
              <p:cNvSpPr/>
              <p:nvPr/>
            </p:nvSpPr>
            <p:spPr>
              <a:xfrm rot="-596131">
                <a:off x="1487485" y="1021209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1" y="3108"/>
                    </a:lnTo>
                    <a:lnTo>
                      <a:pt x="5590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48"/>
              <p:cNvSpPr/>
              <p:nvPr/>
            </p:nvSpPr>
            <p:spPr>
              <a:xfrm rot="-596131">
                <a:off x="1573197" y="957715"/>
                <a:ext cx="170267" cy="49016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2432" extrusionOk="0">
                    <a:moveTo>
                      <a:pt x="2031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3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48"/>
              <p:cNvSpPr/>
              <p:nvPr/>
            </p:nvSpPr>
            <p:spPr>
              <a:xfrm rot="-596131">
                <a:off x="778706" y="685347"/>
                <a:ext cx="903679" cy="710315"/>
              </a:xfrm>
              <a:custGeom>
                <a:avLst/>
                <a:gdLst/>
                <a:ahLst/>
                <a:cxnLst/>
                <a:rect l="l" t="t" r="r" b="b"/>
                <a:pathLst>
                  <a:path w="44837" h="35243" extrusionOk="0">
                    <a:moveTo>
                      <a:pt x="3391" y="1"/>
                    </a:moveTo>
                    <a:cubicBezTo>
                      <a:pt x="1504" y="1"/>
                      <a:pt x="0" y="1512"/>
                      <a:pt x="50" y="3435"/>
                    </a:cubicBezTo>
                    <a:lnTo>
                      <a:pt x="626" y="30102"/>
                    </a:lnTo>
                    <a:cubicBezTo>
                      <a:pt x="676" y="32032"/>
                      <a:pt x="2255" y="33686"/>
                      <a:pt x="4210" y="33761"/>
                    </a:cubicBezTo>
                    <a:lnTo>
                      <a:pt x="41228" y="35240"/>
                    </a:lnTo>
                    <a:cubicBezTo>
                      <a:pt x="41275" y="35242"/>
                      <a:pt x="41322" y="35243"/>
                      <a:pt x="41369" y="35243"/>
                    </a:cubicBezTo>
                    <a:cubicBezTo>
                      <a:pt x="43233" y="35243"/>
                      <a:pt x="44712" y="33789"/>
                      <a:pt x="44712" y="31907"/>
                    </a:cubicBezTo>
                    <a:lnTo>
                      <a:pt x="44837" y="4989"/>
                    </a:lnTo>
                    <a:cubicBezTo>
                      <a:pt x="44837" y="3009"/>
                      <a:pt x="43208" y="1305"/>
                      <a:pt x="41228" y="1255"/>
                    </a:cubicBezTo>
                    <a:lnTo>
                      <a:pt x="3483" y="2"/>
                    </a:lnTo>
                    <a:cubicBezTo>
                      <a:pt x="3453" y="1"/>
                      <a:pt x="3422" y="1"/>
                      <a:pt x="33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1" name="Google Shape;4131;p48"/>
              <p:cNvSpPr/>
              <p:nvPr/>
            </p:nvSpPr>
            <p:spPr>
              <a:xfrm rot="-596131">
                <a:off x="1124320" y="987391"/>
                <a:ext cx="136407" cy="125685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6236" extrusionOk="0">
                    <a:moveTo>
                      <a:pt x="3222" y="1"/>
                    </a:moveTo>
                    <a:cubicBezTo>
                      <a:pt x="1870" y="1"/>
                      <a:pt x="665" y="910"/>
                      <a:pt x="351" y="2291"/>
                    </a:cubicBezTo>
                    <a:cubicBezTo>
                      <a:pt x="1" y="3945"/>
                      <a:pt x="1053" y="5650"/>
                      <a:pt x="2732" y="6126"/>
                    </a:cubicBezTo>
                    <a:cubicBezTo>
                      <a:pt x="3010" y="6200"/>
                      <a:pt x="3285" y="6236"/>
                      <a:pt x="3554" y="6236"/>
                    </a:cubicBezTo>
                    <a:cubicBezTo>
                      <a:pt x="4915" y="6236"/>
                      <a:pt x="6103" y="5326"/>
                      <a:pt x="6417" y="3945"/>
                    </a:cubicBezTo>
                    <a:cubicBezTo>
                      <a:pt x="6767" y="2291"/>
                      <a:pt x="5715" y="562"/>
                      <a:pt x="4036" y="111"/>
                    </a:cubicBezTo>
                    <a:cubicBezTo>
                      <a:pt x="3763" y="36"/>
                      <a:pt x="3490" y="1"/>
                      <a:pt x="32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2" name="Google Shape;4132;p48"/>
              <p:cNvSpPr/>
              <p:nvPr/>
            </p:nvSpPr>
            <p:spPr>
              <a:xfrm rot="-596131">
                <a:off x="1667759" y="959523"/>
                <a:ext cx="394046" cy="303551"/>
              </a:xfrm>
              <a:custGeom>
                <a:avLst/>
                <a:gdLst/>
                <a:ahLst/>
                <a:cxnLst/>
                <a:rect l="l" t="t" r="r" b="b"/>
                <a:pathLst>
                  <a:path w="19551" h="15061" extrusionOk="0">
                    <a:moveTo>
                      <a:pt x="18624" y="1"/>
                    </a:moveTo>
                    <a:cubicBezTo>
                      <a:pt x="18470" y="1"/>
                      <a:pt x="18313" y="46"/>
                      <a:pt x="18172" y="145"/>
                    </a:cubicBezTo>
                    <a:lnTo>
                      <a:pt x="553" y="12726"/>
                    </a:lnTo>
                    <a:cubicBezTo>
                      <a:pt x="377" y="12851"/>
                      <a:pt x="252" y="13027"/>
                      <a:pt x="227" y="13227"/>
                    </a:cubicBezTo>
                    <a:lnTo>
                      <a:pt x="77" y="14130"/>
                    </a:lnTo>
                    <a:cubicBezTo>
                      <a:pt x="0" y="14646"/>
                      <a:pt x="406" y="15060"/>
                      <a:pt x="858" y="15060"/>
                    </a:cubicBezTo>
                    <a:cubicBezTo>
                      <a:pt x="998" y="15060"/>
                      <a:pt x="1143" y="15021"/>
                      <a:pt x="1280" y="14932"/>
                    </a:cubicBezTo>
                    <a:lnTo>
                      <a:pt x="19175" y="3052"/>
                    </a:lnTo>
                    <a:cubicBezTo>
                      <a:pt x="19400" y="2902"/>
                      <a:pt x="19550" y="2651"/>
                      <a:pt x="19525" y="2350"/>
                    </a:cubicBezTo>
                    <a:lnTo>
                      <a:pt x="19425" y="746"/>
                    </a:lnTo>
                    <a:cubicBezTo>
                      <a:pt x="19389" y="296"/>
                      <a:pt x="19016" y="1"/>
                      <a:pt x="186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3" name="Google Shape;4133;p48"/>
            <p:cNvGrpSpPr/>
            <p:nvPr/>
          </p:nvGrpSpPr>
          <p:grpSpPr>
            <a:xfrm>
              <a:off x="325767" y="345185"/>
              <a:ext cx="1910610" cy="1201152"/>
              <a:chOff x="724204" y="612713"/>
              <a:chExt cx="1360833" cy="855582"/>
            </a:xfrm>
          </p:grpSpPr>
          <p:sp>
            <p:nvSpPr>
              <p:cNvPr id="4134" name="Google Shape;4134;p48"/>
              <p:cNvSpPr/>
              <p:nvPr/>
            </p:nvSpPr>
            <p:spPr>
              <a:xfrm rot="-596131">
                <a:off x="840397" y="921641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48"/>
              <p:cNvSpPr/>
              <p:nvPr/>
            </p:nvSpPr>
            <p:spPr>
              <a:xfrm rot="-596131">
                <a:off x="836690" y="923792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4136;p48"/>
              <p:cNvSpPr/>
              <p:nvPr/>
            </p:nvSpPr>
            <p:spPr>
              <a:xfrm rot="-596131">
                <a:off x="1511236" y="721751"/>
                <a:ext cx="108130" cy="105833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5251" extrusionOk="0">
                    <a:moveTo>
                      <a:pt x="2695" y="0"/>
                    </a:moveTo>
                    <a:cubicBezTo>
                      <a:pt x="2589" y="0"/>
                      <a:pt x="2482" y="57"/>
                      <a:pt x="2432" y="169"/>
                    </a:cubicBezTo>
                    <a:lnTo>
                      <a:pt x="1830" y="1598"/>
                    </a:lnTo>
                    <a:cubicBezTo>
                      <a:pt x="1805" y="1648"/>
                      <a:pt x="1730" y="1698"/>
                      <a:pt x="1680" y="1748"/>
                    </a:cubicBezTo>
                    <a:lnTo>
                      <a:pt x="226" y="2350"/>
                    </a:lnTo>
                    <a:cubicBezTo>
                      <a:pt x="1" y="2450"/>
                      <a:pt x="1" y="2776"/>
                      <a:pt x="226" y="2876"/>
                    </a:cubicBezTo>
                    <a:lnTo>
                      <a:pt x="1655" y="3478"/>
                    </a:lnTo>
                    <a:cubicBezTo>
                      <a:pt x="1705" y="3503"/>
                      <a:pt x="1755" y="3553"/>
                      <a:pt x="1805" y="3628"/>
                    </a:cubicBezTo>
                    <a:lnTo>
                      <a:pt x="2407" y="5082"/>
                    </a:lnTo>
                    <a:cubicBezTo>
                      <a:pt x="2457" y="5194"/>
                      <a:pt x="2563" y="5251"/>
                      <a:pt x="2670" y="5251"/>
                    </a:cubicBezTo>
                    <a:cubicBezTo>
                      <a:pt x="2777" y="5251"/>
                      <a:pt x="2883" y="5194"/>
                      <a:pt x="2933" y="5082"/>
                    </a:cubicBezTo>
                    <a:lnTo>
                      <a:pt x="3535" y="3653"/>
                    </a:lnTo>
                    <a:cubicBezTo>
                      <a:pt x="3560" y="3578"/>
                      <a:pt x="3610" y="3528"/>
                      <a:pt x="3685" y="3503"/>
                    </a:cubicBezTo>
                    <a:lnTo>
                      <a:pt x="5139" y="2901"/>
                    </a:lnTo>
                    <a:cubicBezTo>
                      <a:pt x="5364" y="2801"/>
                      <a:pt x="5364" y="2475"/>
                      <a:pt x="5139" y="2375"/>
                    </a:cubicBezTo>
                    <a:lnTo>
                      <a:pt x="3710" y="1773"/>
                    </a:lnTo>
                    <a:cubicBezTo>
                      <a:pt x="3635" y="1748"/>
                      <a:pt x="3585" y="1673"/>
                      <a:pt x="3560" y="1623"/>
                    </a:cubicBezTo>
                    <a:lnTo>
                      <a:pt x="2958" y="169"/>
                    </a:lnTo>
                    <a:cubicBezTo>
                      <a:pt x="2908" y="57"/>
                      <a:pt x="2802" y="0"/>
                      <a:pt x="26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7" name="Google Shape;4137;p48"/>
              <p:cNvSpPr/>
              <p:nvPr/>
            </p:nvSpPr>
            <p:spPr>
              <a:xfrm rot="-596131">
                <a:off x="1586656" y="1119618"/>
                <a:ext cx="183892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4387" extrusionOk="0">
                    <a:moveTo>
                      <a:pt x="2682" y="0"/>
                    </a:moveTo>
                    <a:lnTo>
                      <a:pt x="1" y="2556"/>
                    </a:lnTo>
                    <a:lnTo>
                      <a:pt x="4763" y="4386"/>
                    </a:lnTo>
                    <a:lnTo>
                      <a:pt x="9123" y="1003"/>
                    </a:lnTo>
                    <a:lnTo>
                      <a:pt x="26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8" name="Google Shape;4138;p48"/>
              <p:cNvSpPr/>
              <p:nvPr/>
            </p:nvSpPr>
            <p:spPr>
              <a:xfrm rot="-596131">
                <a:off x="1657452" y="1016562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0" y="3108"/>
                    </a:lnTo>
                    <a:lnTo>
                      <a:pt x="5564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48"/>
              <p:cNvSpPr/>
              <p:nvPr/>
            </p:nvSpPr>
            <p:spPr>
              <a:xfrm rot="-596131">
                <a:off x="1743166" y="953070"/>
                <a:ext cx="170247" cy="49037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2433" extrusionOk="0">
                    <a:moveTo>
                      <a:pt x="2006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0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48"/>
              <p:cNvSpPr/>
              <p:nvPr/>
            </p:nvSpPr>
            <p:spPr>
              <a:xfrm rot="-596131">
                <a:off x="1417186" y="1124201"/>
                <a:ext cx="183388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099" h="4387" extrusionOk="0">
                    <a:moveTo>
                      <a:pt x="2657" y="1"/>
                    </a:moveTo>
                    <a:lnTo>
                      <a:pt x="1" y="2557"/>
                    </a:lnTo>
                    <a:lnTo>
                      <a:pt x="4738" y="4387"/>
                    </a:lnTo>
                    <a:lnTo>
                      <a:pt x="9099" y="978"/>
                    </a:lnTo>
                    <a:lnTo>
                      <a:pt x="2657" y="1"/>
                    </a:lnTo>
                    <a:close/>
                  </a:path>
                </a:pathLst>
              </a:custGeom>
              <a:solidFill>
                <a:srgbClr val="59C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48"/>
              <p:cNvSpPr/>
              <p:nvPr/>
            </p:nvSpPr>
            <p:spPr>
              <a:xfrm rot="-596131">
                <a:off x="1487485" y="1021209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1" y="3108"/>
                    </a:lnTo>
                    <a:lnTo>
                      <a:pt x="5590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rgbClr val="59C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48"/>
              <p:cNvSpPr/>
              <p:nvPr/>
            </p:nvSpPr>
            <p:spPr>
              <a:xfrm rot="-596131">
                <a:off x="1573197" y="957715"/>
                <a:ext cx="170267" cy="49016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2432" extrusionOk="0">
                    <a:moveTo>
                      <a:pt x="2031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3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3" name="Google Shape;4143;p48"/>
              <p:cNvSpPr/>
              <p:nvPr/>
            </p:nvSpPr>
            <p:spPr>
              <a:xfrm rot="-596131">
                <a:off x="778706" y="685347"/>
                <a:ext cx="903679" cy="710315"/>
              </a:xfrm>
              <a:custGeom>
                <a:avLst/>
                <a:gdLst/>
                <a:ahLst/>
                <a:cxnLst/>
                <a:rect l="l" t="t" r="r" b="b"/>
                <a:pathLst>
                  <a:path w="44837" h="35243" extrusionOk="0">
                    <a:moveTo>
                      <a:pt x="3391" y="1"/>
                    </a:moveTo>
                    <a:cubicBezTo>
                      <a:pt x="1504" y="1"/>
                      <a:pt x="0" y="1512"/>
                      <a:pt x="50" y="3435"/>
                    </a:cubicBezTo>
                    <a:lnTo>
                      <a:pt x="626" y="30102"/>
                    </a:lnTo>
                    <a:cubicBezTo>
                      <a:pt x="676" y="32032"/>
                      <a:pt x="2255" y="33686"/>
                      <a:pt x="4210" y="33761"/>
                    </a:cubicBezTo>
                    <a:lnTo>
                      <a:pt x="41228" y="35240"/>
                    </a:lnTo>
                    <a:cubicBezTo>
                      <a:pt x="41275" y="35242"/>
                      <a:pt x="41322" y="35243"/>
                      <a:pt x="41369" y="35243"/>
                    </a:cubicBezTo>
                    <a:cubicBezTo>
                      <a:pt x="43233" y="35243"/>
                      <a:pt x="44712" y="33789"/>
                      <a:pt x="44712" y="31907"/>
                    </a:cubicBezTo>
                    <a:lnTo>
                      <a:pt x="44837" y="4989"/>
                    </a:lnTo>
                    <a:cubicBezTo>
                      <a:pt x="44837" y="3009"/>
                      <a:pt x="43208" y="1305"/>
                      <a:pt x="41228" y="1255"/>
                    </a:cubicBezTo>
                    <a:lnTo>
                      <a:pt x="3483" y="2"/>
                    </a:lnTo>
                    <a:cubicBezTo>
                      <a:pt x="3453" y="1"/>
                      <a:pt x="3422" y="1"/>
                      <a:pt x="33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4" name="Google Shape;4144;p48"/>
              <p:cNvSpPr/>
              <p:nvPr/>
            </p:nvSpPr>
            <p:spPr>
              <a:xfrm rot="-596131">
                <a:off x="1124320" y="987391"/>
                <a:ext cx="136407" cy="125685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6236" extrusionOk="0">
                    <a:moveTo>
                      <a:pt x="3222" y="1"/>
                    </a:moveTo>
                    <a:cubicBezTo>
                      <a:pt x="1870" y="1"/>
                      <a:pt x="665" y="910"/>
                      <a:pt x="351" y="2291"/>
                    </a:cubicBezTo>
                    <a:cubicBezTo>
                      <a:pt x="1" y="3945"/>
                      <a:pt x="1053" y="5650"/>
                      <a:pt x="2732" y="6126"/>
                    </a:cubicBezTo>
                    <a:cubicBezTo>
                      <a:pt x="3010" y="6200"/>
                      <a:pt x="3285" y="6236"/>
                      <a:pt x="3554" y="6236"/>
                    </a:cubicBezTo>
                    <a:cubicBezTo>
                      <a:pt x="4915" y="6236"/>
                      <a:pt x="6103" y="5326"/>
                      <a:pt x="6417" y="3945"/>
                    </a:cubicBezTo>
                    <a:cubicBezTo>
                      <a:pt x="6767" y="2291"/>
                      <a:pt x="5715" y="562"/>
                      <a:pt x="4036" y="111"/>
                    </a:cubicBezTo>
                    <a:cubicBezTo>
                      <a:pt x="3763" y="36"/>
                      <a:pt x="3490" y="1"/>
                      <a:pt x="32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5" name="Google Shape;4145;p48"/>
              <p:cNvSpPr/>
              <p:nvPr/>
            </p:nvSpPr>
            <p:spPr>
              <a:xfrm rot="-596131">
                <a:off x="1667759" y="959523"/>
                <a:ext cx="394046" cy="303551"/>
              </a:xfrm>
              <a:custGeom>
                <a:avLst/>
                <a:gdLst/>
                <a:ahLst/>
                <a:cxnLst/>
                <a:rect l="l" t="t" r="r" b="b"/>
                <a:pathLst>
                  <a:path w="19551" h="15061" extrusionOk="0">
                    <a:moveTo>
                      <a:pt x="18624" y="1"/>
                    </a:moveTo>
                    <a:cubicBezTo>
                      <a:pt x="18470" y="1"/>
                      <a:pt x="18313" y="46"/>
                      <a:pt x="18172" y="145"/>
                    </a:cubicBezTo>
                    <a:lnTo>
                      <a:pt x="553" y="12726"/>
                    </a:lnTo>
                    <a:cubicBezTo>
                      <a:pt x="377" y="12851"/>
                      <a:pt x="252" y="13027"/>
                      <a:pt x="227" y="13227"/>
                    </a:cubicBezTo>
                    <a:lnTo>
                      <a:pt x="77" y="14130"/>
                    </a:lnTo>
                    <a:cubicBezTo>
                      <a:pt x="0" y="14646"/>
                      <a:pt x="406" y="15060"/>
                      <a:pt x="858" y="15060"/>
                    </a:cubicBezTo>
                    <a:cubicBezTo>
                      <a:pt x="998" y="15060"/>
                      <a:pt x="1143" y="15021"/>
                      <a:pt x="1280" y="14932"/>
                    </a:cubicBezTo>
                    <a:lnTo>
                      <a:pt x="19175" y="3052"/>
                    </a:lnTo>
                    <a:cubicBezTo>
                      <a:pt x="19400" y="2902"/>
                      <a:pt x="19550" y="2651"/>
                      <a:pt x="19525" y="2350"/>
                    </a:cubicBezTo>
                    <a:lnTo>
                      <a:pt x="19425" y="746"/>
                    </a:lnTo>
                    <a:cubicBezTo>
                      <a:pt x="19389" y="296"/>
                      <a:pt x="19016" y="1"/>
                      <a:pt x="186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80200" y="540000"/>
            <a:ext cx="73836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87100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●"/>
              <a:defRPr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○"/>
              <a:defRPr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■"/>
              <a:defRPr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●"/>
              <a:defRPr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○"/>
              <a:defRPr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■"/>
              <a:defRPr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●"/>
              <a:defRPr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○"/>
              <a:defRPr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■"/>
              <a:defRPr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64" r:id="rId2"/>
    <p:sldLayoutId id="2147483692" r:id="rId3"/>
    <p:sldLayoutId id="2147483693" r:id="rId4"/>
    <p:sldLayoutId id="214748369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Заголовок 1"/>
          <p:cNvSpPr txBox="1">
            <a:spLocks/>
          </p:cNvSpPr>
          <p:nvPr/>
        </p:nvSpPr>
        <p:spPr>
          <a:xfrm>
            <a:off x="1088261" y="512496"/>
            <a:ext cx="6966757" cy="2112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Luckiest Guy"/>
              <a:buNone/>
              <a:defRPr sz="4000" b="0" i="0" u="none" strike="noStrike" cap="none">
                <a:solidFill>
                  <a:schemeClr val="accent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uckiest Guy"/>
              <a:buNone/>
              <a:defRPr sz="4000" b="1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uckiest Guy"/>
              <a:buNone/>
              <a:defRPr sz="4000" b="1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uckiest Guy"/>
              <a:buNone/>
              <a:defRPr sz="4000" b="1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uckiest Guy"/>
              <a:buNone/>
              <a:defRPr sz="4000" b="1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uckiest Guy"/>
              <a:buNone/>
              <a:defRPr sz="4000" b="1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uckiest Guy"/>
              <a:buNone/>
              <a:defRPr sz="4000" b="1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uckiest Guy"/>
              <a:buNone/>
              <a:defRPr sz="4000" b="1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uckiest Guy"/>
              <a:buNone/>
              <a:defRPr sz="4000" b="1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ru-RU" sz="3200" b="1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Нравственно-патриотическое воспитание дошкольников посредством игры </a:t>
            </a:r>
            <a:br>
              <a:rPr lang="ru-RU" sz="3200" b="1" i="1" dirty="0">
                <a:solidFill>
                  <a:schemeClr val="accent4">
                    <a:lumMod val="10000"/>
                  </a:schemeClr>
                </a:solidFill>
              </a:rPr>
            </a:br>
            <a:endParaRPr lang="ru-RU" sz="3200" b="1" i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17613" y="3913490"/>
            <a:ext cx="172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Топакова О.Г.</a:t>
            </a:r>
          </a:p>
        </p:txBody>
      </p:sp>
      <p:pic>
        <p:nvPicPr>
          <p:cNvPr id="3076" name="Picture 4" descr="https://flomaster.top/uploads/posts/2022-06/thumbs/1654221500_45-flomaster-club-p-bereza-risunok-detskii-krasivo-4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34" y="120077"/>
            <a:ext cx="1238984" cy="149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https://pictures.pibig.info/uploads/posts/2023-04/1680691387_pictures-pibig-info-p-druzhba-narodov-illyustratsii-instagram-8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9" b="99901" l="204" r="99796">
                        <a14:foregroundMark x1="22857" y1="42079" x2="7857" y2="36436"/>
                        <a14:foregroundMark x1="1429" y1="36436" x2="7347" y2="35347"/>
                        <a14:foregroundMark x1="19796" y1="11683" x2="42653" y2="32178"/>
                        <a14:foregroundMark x1="32449" y1="27723" x2="35204" y2="36040"/>
                        <a14:foregroundMark x1="17551" y1="38713" x2="26531" y2="26139"/>
                        <a14:foregroundMark x1="49082" y1="3168" x2="52347" y2="31980"/>
                        <a14:foregroundMark x1="33367" y1="20990" x2="49286" y2="15842"/>
                        <a14:foregroundMark x1="70918" y1="8713" x2="65408" y2="37327"/>
                        <a14:foregroundMark x1="67959" y1="21683" x2="52959" y2="18119"/>
                        <a14:foregroundMark x1="65408" y1="27525" x2="57143" y2="34851"/>
                        <a14:foregroundMark x1="97449" y1="36238" x2="73776" y2="45149"/>
                        <a14:foregroundMark x1="83673" y1="60792" x2="83878" y2="42277"/>
                        <a14:foregroundMark x1="80000" y1="36436" x2="72143" y2="23465"/>
                        <a14:foregroundMark x1="97245" y1="64851" x2="67041" y2="60198"/>
                        <a14:foregroundMark x1="88265" y1="65743" x2="68163" y2="52574"/>
                        <a14:foregroundMark x1="80204" y1="91188" x2="59898" y2="67129"/>
                        <a14:foregroundMark x1="62857" y1="62376" x2="69388" y2="71287"/>
                        <a14:foregroundMark x1="80408" y1="64356" x2="70714" y2="78713"/>
                        <a14:foregroundMark x1="71633" y1="78911" x2="48367" y2="85149"/>
                        <a14:foregroundMark x1="48367" y1="85149" x2="48367" y2="85149"/>
                        <a14:foregroundMark x1="46122" y1="98614" x2="52551" y2="71584"/>
                        <a14:foregroundMark x1="45204" y1="68911" x2="54592" y2="81881"/>
                        <a14:foregroundMark x1="20306" y1="88515" x2="39592" y2="70000"/>
                        <a14:foregroundMark x1="47653" y1="84950" x2="34286" y2="79109"/>
                        <a14:foregroundMark x1="35714" y1="63465" x2="31327" y2="79604"/>
                        <a14:foregroundMark x1="28367" y1="76040" x2="15000" y2="57228"/>
                        <a14:foregroundMark x1="2347" y1="64851" x2="20714" y2="62871"/>
                        <a14:foregroundMark x1="15000" y1="43564" x2="17245" y2="59901"/>
                        <a14:foregroundMark x1="28776" y1="46733" x2="25306" y2="43366"/>
                        <a14:foregroundMark x1="30000" y1="40495" x2="24898" y2="40693"/>
                        <a14:foregroundMark x1="32245" y1="59505" x2="26224" y2="59010"/>
                        <a14:foregroundMark x1="30918" y1="52574" x2="25102" y2="56139"/>
                        <a14:foregroundMark x1="44694" y1="91485" x2="43776" y2="84059"/>
                        <a14:foregroundMark x1="52041" y1="96139" x2="56020" y2="86337"/>
                        <a14:foregroundMark x1="78571" y1="60792" x2="68163" y2="59505"/>
                        <a14:foregroundMark x1="31837" y1="41782" x2="30000" y2="46040"/>
                        <a14:backgroundMark x1="37143" y1="68911" x2="37143" y2="68911"/>
                        <a14:backgroundMark x1="37755" y1="32871" x2="37755" y2="32871"/>
                        <a14:backgroundMark x1="30000" y1="42970" x2="30000" y2="42970"/>
                        <a14:backgroundMark x1="26531" y1="43861" x2="31327" y2="42970"/>
                        <a14:backgroundMark x1="64082" y1="31782" x2="61735" y2="33564"/>
                        <a14:backgroundMark x1="73469" y1="59208" x2="70510" y2="55248"/>
                        <a14:backgroundMark x1="65918" y1="69505" x2="64286" y2="66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741" y="2146253"/>
            <a:ext cx="2761734" cy="284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35580" y="426232"/>
            <a:ext cx="8052870" cy="22641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283" name="Google Shape;7283;p81"/>
          <p:cNvGrpSpPr/>
          <p:nvPr/>
        </p:nvGrpSpPr>
        <p:grpSpPr>
          <a:xfrm>
            <a:off x="528347" y="204867"/>
            <a:ext cx="758766" cy="624654"/>
            <a:chOff x="325779" y="660283"/>
            <a:chExt cx="976359" cy="903193"/>
          </a:xfrm>
        </p:grpSpPr>
        <p:grpSp>
          <p:nvGrpSpPr>
            <p:cNvPr id="7284" name="Google Shape;7284;p81"/>
            <p:cNvGrpSpPr/>
            <p:nvPr/>
          </p:nvGrpSpPr>
          <p:grpSpPr>
            <a:xfrm>
              <a:off x="364516" y="718983"/>
              <a:ext cx="937623" cy="844493"/>
              <a:chOff x="1861240" y="3369235"/>
              <a:chExt cx="545605" cy="491413"/>
            </a:xfrm>
          </p:grpSpPr>
          <p:sp>
            <p:nvSpPr>
              <p:cNvPr id="7285" name="Google Shape;7285;p81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6" name="Google Shape;7286;p81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7" name="Google Shape;7287;p81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8" name="Google Shape;7288;p81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9" name="Google Shape;7289;p81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0" name="Google Shape;7290;p81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1" name="Google Shape;7291;p81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2" name="Google Shape;7292;p81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3" name="Google Shape;7293;p81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4" name="Google Shape;7294;p81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5" name="Google Shape;7295;p81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96" name="Google Shape;7296;p81"/>
            <p:cNvGrpSpPr/>
            <p:nvPr/>
          </p:nvGrpSpPr>
          <p:grpSpPr>
            <a:xfrm>
              <a:off x="325779" y="660283"/>
              <a:ext cx="937623" cy="844493"/>
              <a:chOff x="1861240" y="3369235"/>
              <a:chExt cx="545605" cy="491413"/>
            </a:xfrm>
          </p:grpSpPr>
          <p:sp>
            <p:nvSpPr>
              <p:cNvPr id="7297" name="Google Shape;7297;p81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8" name="Google Shape;7298;p81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9" name="Google Shape;7299;p81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0" name="Google Shape;7300;p81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1" name="Google Shape;7301;p81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2" name="Google Shape;7302;p81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3" name="Google Shape;7303;p81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4" name="Google Shape;7304;p81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5" name="Google Shape;7305;p81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6" name="Google Shape;7306;p81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7" name="Google Shape;7307;p81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0" name="Прямоугольник 29"/>
          <p:cNvSpPr/>
          <p:nvPr/>
        </p:nvSpPr>
        <p:spPr>
          <a:xfrm>
            <a:off x="991278" y="517194"/>
            <a:ext cx="794147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err="1">
                <a:solidFill>
                  <a:srgbClr val="111111"/>
                </a:solidFill>
                <a:latin typeface="Times New Roman" panose="02020603050405020304" pitchFamily="18" charset="0"/>
              </a:rPr>
              <a:t>Нaродные</a:t>
            </a:r>
            <a:r>
              <a:rPr lang="ru-RU" sz="1600" b="1" dirty="0">
                <a:solidFill>
                  <a:srgbClr val="111111"/>
                </a:solidFill>
                <a:latin typeface="Times New Roman" panose="02020603050405020304" pitchFamily="18" charset="0"/>
              </a:rPr>
              <a:t>  игры – 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неотъемлемая часть нравственно-патриотического воспитания дошкольников. Они отражают образ жизни людей, их труд, национальные устои, представления о чести, отваге, ловкости, настойчивости, изобретательности, мужестве, находчивости. Радость движения сочетается с духовным обогащением детей. Особенность народных игр в том, что, имея нравственные устои, они учат ребенка находить гармонию с окружающим миром. У детей формируется устойчивое, заинтересованное, уважительное отношение к культуре своей страны, создается эмоционально положительный фундамент для развития патриотических чувств.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128" y="159010"/>
            <a:ext cx="2600172" cy="389247"/>
          </a:xfrm>
          <a:prstGeom prst="rect">
            <a:avLst/>
          </a:prstGeom>
        </p:spPr>
      </p:pic>
      <p:pic>
        <p:nvPicPr>
          <p:cNvPr id="2050" name="Picture 2" descr="https://www.maam.ru/upload/blogs/detsad-186373-15533720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030" y="2957645"/>
            <a:ext cx="2542550" cy="19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spsid-pechatniki.ru/800/600/http/all-mongolia.ru/wp-content/uploads/f/a/5/fa5a9496fce659741f06c049c3c89050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532" y="2957645"/>
            <a:ext cx="2856447" cy="19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647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42188" y="471473"/>
            <a:ext cx="8052870" cy="19935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283" name="Google Shape;7283;p81"/>
          <p:cNvGrpSpPr/>
          <p:nvPr/>
        </p:nvGrpSpPr>
        <p:grpSpPr>
          <a:xfrm>
            <a:off x="480965" y="145313"/>
            <a:ext cx="758766" cy="624654"/>
            <a:chOff x="325779" y="660283"/>
            <a:chExt cx="976359" cy="903193"/>
          </a:xfrm>
        </p:grpSpPr>
        <p:grpSp>
          <p:nvGrpSpPr>
            <p:cNvPr id="7284" name="Google Shape;7284;p81"/>
            <p:cNvGrpSpPr/>
            <p:nvPr/>
          </p:nvGrpSpPr>
          <p:grpSpPr>
            <a:xfrm>
              <a:off x="364516" y="718983"/>
              <a:ext cx="937623" cy="844493"/>
              <a:chOff x="1861240" y="3369235"/>
              <a:chExt cx="545605" cy="491413"/>
            </a:xfrm>
          </p:grpSpPr>
          <p:sp>
            <p:nvSpPr>
              <p:cNvPr id="7285" name="Google Shape;7285;p81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6" name="Google Shape;7286;p81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7" name="Google Shape;7287;p81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8" name="Google Shape;7288;p81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9" name="Google Shape;7289;p81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0" name="Google Shape;7290;p81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1" name="Google Shape;7291;p81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2" name="Google Shape;7292;p81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3" name="Google Shape;7293;p81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4" name="Google Shape;7294;p81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5" name="Google Shape;7295;p81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96" name="Google Shape;7296;p81"/>
            <p:cNvGrpSpPr/>
            <p:nvPr/>
          </p:nvGrpSpPr>
          <p:grpSpPr>
            <a:xfrm>
              <a:off x="325779" y="660283"/>
              <a:ext cx="937623" cy="844493"/>
              <a:chOff x="1861240" y="3369235"/>
              <a:chExt cx="545605" cy="491413"/>
            </a:xfrm>
          </p:grpSpPr>
          <p:sp>
            <p:nvSpPr>
              <p:cNvPr id="7297" name="Google Shape;7297;p81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8" name="Google Shape;7298;p81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9" name="Google Shape;7299;p81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0" name="Google Shape;7300;p81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1" name="Google Shape;7301;p81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2" name="Google Shape;7302;p81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3" name="Google Shape;7303;p81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4" name="Google Shape;7304;p81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5" name="Google Shape;7305;p81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6" name="Google Shape;7306;p81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7" name="Google Shape;7307;p81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0" name="Прямоугольник 29"/>
          <p:cNvSpPr/>
          <p:nvPr/>
        </p:nvSpPr>
        <p:spPr>
          <a:xfrm>
            <a:off x="997887" y="435378"/>
            <a:ext cx="794147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</a:rPr>
              <a:t>Неоспорима важность игры </a:t>
            </a:r>
            <a:r>
              <a:rPr lang="ru-RU" sz="1600" b="1" dirty="0">
                <a:latin typeface="Times New Roman" panose="02020603050405020304" pitchFamily="18" charset="0"/>
              </a:rPr>
              <a:t>хороводных игр </a:t>
            </a:r>
            <a:r>
              <a:rPr lang="ru-RU" sz="1600" dirty="0">
                <a:latin typeface="Times New Roman" panose="02020603050405020304" pitchFamily="18" charset="0"/>
              </a:rPr>
              <a:t>в нравственно-патриотическом воспитании, в развитии родного языка, а также в художественном развитии дошкольников. Возможность использования хороводов для творческого развития ребенка обусловлена широким набором выразительных средств таких игр и свободой выбора форм участия детей в них. 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</a:rPr>
              <a:t>Хороводная игра </a:t>
            </a:r>
            <a:r>
              <a:rPr lang="ru-RU" sz="1600" dirty="0">
                <a:latin typeface="Times New Roman" panose="02020603050405020304" pitchFamily="18" charset="0"/>
              </a:rPr>
              <a:t>способствует выполнению индивидуальных проявлений практически всех дошкольников в условиях совместной деятельности.</a:t>
            </a:r>
            <a:endParaRPr lang="ru-RU" sz="1600" dirty="0"/>
          </a:p>
          <a:p>
            <a:pPr algn="just"/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723" y="139230"/>
            <a:ext cx="2149335" cy="353149"/>
          </a:xfrm>
          <a:prstGeom prst="rect">
            <a:avLst/>
          </a:prstGeom>
        </p:spPr>
      </p:pic>
      <p:pic>
        <p:nvPicPr>
          <p:cNvPr id="3074" name="Picture 2" descr="https://sun9-46.userapi.com/impg/GhY6b89WPoyfx6xnA_mpZrzbUZiLvtpELNiy9w/Qs97gil7j-s.jpg?size=1280x963&amp;quality=95&amp;sign=f17029033b5f7cfb6f04368896f10eb1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0" y="2722636"/>
            <a:ext cx="2817894" cy="212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49.userapi.com/impg/n_wEEko6CTa0i0GddokUDeg2TCpnBU9KLJO6Cg/IkNTP_Sn5_0.jpg?size=1280x963&amp;quality=95&amp;sign=d5265f5965e8d185be19d56ff197bf43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101" y="2709870"/>
            <a:ext cx="2834860" cy="213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38.userapi.com/impg/UzSQ44h6k30dw02o0ye0hylQwPMFofdprCjc6w/WXkD9Zrn6y4.jpg?size=1280x963&amp;quality=95&amp;sign=14a417b9ce5a75929888df558e20e858&amp;type=albu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2" t="-1625" r="-1529" b="1625"/>
          <a:stretch/>
        </p:blipFill>
        <p:spPr bwMode="auto">
          <a:xfrm>
            <a:off x="6348609" y="2672811"/>
            <a:ext cx="2480837" cy="216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73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64401" y="446805"/>
            <a:ext cx="8052870" cy="1678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283" name="Google Shape;7283;p81"/>
          <p:cNvGrpSpPr/>
          <p:nvPr/>
        </p:nvGrpSpPr>
        <p:grpSpPr>
          <a:xfrm>
            <a:off x="371237" y="113541"/>
            <a:ext cx="758766" cy="624654"/>
            <a:chOff x="325779" y="660283"/>
            <a:chExt cx="976359" cy="903193"/>
          </a:xfrm>
        </p:grpSpPr>
        <p:grpSp>
          <p:nvGrpSpPr>
            <p:cNvPr id="7284" name="Google Shape;7284;p81"/>
            <p:cNvGrpSpPr/>
            <p:nvPr/>
          </p:nvGrpSpPr>
          <p:grpSpPr>
            <a:xfrm>
              <a:off x="364516" y="718983"/>
              <a:ext cx="937623" cy="844493"/>
              <a:chOff x="1861240" y="3369235"/>
              <a:chExt cx="545605" cy="491413"/>
            </a:xfrm>
          </p:grpSpPr>
          <p:sp>
            <p:nvSpPr>
              <p:cNvPr id="7285" name="Google Shape;7285;p81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6" name="Google Shape;7286;p81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7" name="Google Shape;7287;p81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8" name="Google Shape;7288;p81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9" name="Google Shape;7289;p81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0" name="Google Shape;7290;p81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1" name="Google Shape;7291;p81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2" name="Google Shape;7292;p81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3" name="Google Shape;7293;p81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4" name="Google Shape;7294;p81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5" name="Google Shape;7295;p81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96" name="Google Shape;7296;p81"/>
            <p:cNvGrpSpPr/>
            <p:nvPr/>
          </p:nvGrpSpPr>
          <p:grpSpPr>
            <a:xfrm>
              <a:off x="325779" y="660283"/>
              <a:ext cx="937623" cy="844493"/>
              <a:chOff x="1861240" y="3369235"/>
              <a:chExt cx="545605" cy="491413"/>
            </a:xfrm>
          </p:grpSpPr>
          <p:sp>
            <p:nvSpPr>
              <p:cNvPr id="7297" name="Google Shape;7297;p81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8" name="Google Shape;7298;p81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9" name="Google Shape;7299;p81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0" name="Google Shape;7300;p81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1" name="Google Shape;7301;p81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2" name="Google Shape;7302;p81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3" name="Google Shape;7303;p81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4" name="Google Shape;7304;p81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5" name="Google Shape;7305;p81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6" name="Google Shape;7306;p81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7" name="Google Shape;7307;p81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0" name="Прямоугольник 29"/>
          <p:cNvSpPr/>
          <p:nvPr/>
        </p:nvSpPr>
        <p:spPr>
          <a:xfrm>
            <a:off x="942857" y="394781"/>
            <a:ext cx="794147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</a:rPr>
              <a:t>Театрализованная игра </a:t>
            </a:r>
            <a:r>
              <a:rPr lang="ru-RU" sz="1600" dirty="0">
                <a:latin typeface="Times New Roman" panose="02020603050405020304" pitchFamily="18" charset="0"/>
              </a:rPr>
              <a:t>– эффективный способ общения дошкольников, понимания литературного или фольклорного произведения и развития чувства патриотизма. Отличительной чертой театральных постановок является их фольклорная или литературная основа. В инсценированных играх, основанных на фольклоре, дети узнают об обычаях русского народа. Активизируется и улучшается словарный запас. Дети запоминают крылатые фразы, пословицы, поговорки и прибаутки.</a:t>
            </a:r>
            <a:endParaRPr lang="ru-RU" sz="1600" dirty="0"/>
          </a:p>
          <a:p>
            <a:pPr algn="just"/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990" y="60849"/>
            <a:ext cx="2863444" cy="4636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92" y="2361450"/>
            <a:ext cx="4320009" cy="24300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515" y="2361450"/>
            <a:ext cx="4363756" cy="24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78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64401" y="446805"/>
            <a:ext cx="8052870" cy="1678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283" name="Google Shape;7283;p81"/>
          <p:cNvGrpSpPr/>
          <p:nvPr/>
        </p:nvGrpSpPr>
        <p:grpSpPr>
          <a:xfrm>
            <a:off x="485018" y="214251"/>
            <a:ext cx="758766" cy="624654"/>
            <a:chOff x="325779" y="660283"/>
            <a:chExt cx="976359" cy="903193"/>
          </a:xfrm>
        </p:grpSpPr>
        <p:grpSp>
          <p:nvGrpSpPr>
            <p:cNvPr id="7284" name="Google Shape;7284;p81"/>
            <p:cNvGrpSpPr/>
            <p:nvPr/>
          </p:nvGrpSpPr>
          <p:grpSpPr>
            <a:xfrm>
              <a:off x="364516" y="718983"/>
              <a:ext cx="937623" cy="844493"/>
              <a:chOff x="1861240" y="3369235"/>
              <a:chExt cx="545605" cy="491413"/>
            </a:xfrm>
          </p:grpSpPr>
          <p:sp>
            <p:nvSpPr>
              <p:cNvPr id="7285" name="Google Shape;7285;p81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6" name="Google Shape;7286;p81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7" name="Google Shape;7287;p81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8" name="Google Shape;7288;p81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9" name="Google Shape;7289;p81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0" name="Google Shape;7290;p81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1" name="Google Shape;7291;p81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2" name="Google Shape;7292;p81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3" name="Google Shape;7293;p81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4" name="Google Shape;7294;p81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5" name="Google Shape;7295;p81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96" name="Google Shape;7296;p81"/>
            <p:cNvGrpSpPr/>
            <p:nvPr/>
          </p:nvGrpSpPr>
          <p:grpSpPr>
            <a:xfrm>
              <a:off x="325779" y="660283"/>
              <a:ext cx="937623" cy="844493"/>
              <a:chOff x="1861240" y="3369235"/>
              <a:chExt cx="545605" cy="491413"/>
            </a:xfrm>
          </p:grpSpPr>
          <p:sp>
            <p:nvSpPr>
              <p:cNvPr id="7297" name="Google Shape;7297;p81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8" name="Google Shape;7298;p81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9" name="Google Shape;7299;p81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0" name="Google Shape;7300;p81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1" name="Google Shape;7301;p81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2" name="Google Shape;7302;p81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3" name="Google Shape;7303;p81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4" name="Google Shape;7304;p81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5" name="Google Shape;7305;p81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6" name="Google Shape;7306;p81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7" name="Google Shape;7307;p81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" name="Прямоугольник 30"/>
          <p:cNvSpPr/>
          <p:nvPr/>
        </p:nvSpPr>
        <p:spPr>
          <a:xfrm>
            <a:off x="894505" y="662948"/>
            <a:ext cx="76507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Игры-драматизации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позволяют не только посмотреть и примерить народные костюмы, но и поиграть в них, словно «живя» в них какое-то время, почувствовать тепло шарфа, кокошника на голове, рубашки на плечах, расписной кушак на поясе; оценить достоинства и недостатки русского народного костюма, его красоту, яркость, изящество.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805" y="161898"/>
            <a:ext cx="2970466" cy="392605"/>
          </a:xfrm>
          <a:prstGeom prst="rect">
            <a:avLst/>
          </a:prstGeom>
        </p:spPr>
      </p:pic>
      <p:pic>
        <p:nvPicPr>
          <p:cNvPr id="1026" name="Picture 2" descr="https://sun9-68.userapi.com/impg/KAsNtWoZN545OAjhLZGTVmdnS64IlzHHXCwQRw/QUmX241xU9U.jpg?size=687x1280&amp;quality=95&amp;sign=de1b20d3b6afde049066294e668f7530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4"/>
          <a:stretch/>
        </p:blipFill>
        <p:spPr bwMode="auto">
          <a:xfrm>
            <a:off x="1007314" y="2410687"/>
            <a:ext cx="1434201" cy="229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55.userapi.com/impg/DEp5oKBWeRy8b3kDetPF8z6yC_KfwGn3cbYaqQ/Ctxru8mZdB0.jpg?size=689x1280&amp;quality=95&amp;sign=b713572b02395a932c74b31818f41e51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131" y="2419000"/>
            <a:ext cx="1458811" cy="232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79.userapi.com/impg/H6P3mYNgYv4U12X0kKmW47KQrCqJ10_aRmOBig/SVdT_qdpfwQ.jpg?size=594x1280&amp;quality=95&amp;sign=39f9401933de226f134f6920d76ee663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805" y="2402899"/>
            <a:ext cx="1505137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324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939180" y="222226"/>
            <a:ext cx="79414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629" y="106572"/>
            <a:ext cx="7154938" cy="206604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75947" y="119772"/>
            <a:ext cx="3730752" cy="4119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73010" y="106572"/>
            <a:ext cx="86694" cy="2069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790629" y="637749"/>
            <a:ext cx="272257" cy="393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283" name="Google Shape;7283;p81"/>
          <p:cNvGrpSpPr/>
          <p:nvPr/>
        </p:nvGrpSpPr>
        <p:grpSpPr>
          <a:xfrm>
            <a:off x="1436974" y="79176"/>
            <a:ext cx="758766" cy="624654"/>
            <a:chOff x="325779" y="660283"/>
            <a:chExt cx="976359" cy="903193"/>
          </a:xfrm>
        </p:grpSpPr>
        <p:grpSp>
          <p:nvGrpSpPr>
            <p:cNvPr id="7284" name="Google Shape;7284;p81"/>
            <p:cNvGrpSpPr/>
            <p:nvPr/>
          </p:nvGrpSpPr>
          <p:grpSpPr>
            <a:xfrm>
              <a:off x="364516" y="718983"/>
              <a:ext cx="937623" cy="844493"/>
              <a:chOff x="1861240" y="3369235"/>
              <a:chExt cx="545605" cy="491413"/>
            </a:xfrm>
          </p:grpSpPr>
          <p:sp>
            <p:nvSpPr>
              <p:cNvPr id="7285" name="Google Shape;7285;p81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6" name="Google Shape;7286;p81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7" name="Google Shape;7287;p81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8" name="Google Shape;7288;p81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9" name="Google Shape;7289;p81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0" name="Google Shape;7290;p81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1" name="Google Shape;7291;p81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2" name="Google Shape;7292;p81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3" name="Google Shape;7293;p81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4" name="Google Shape;7294;p81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5" name="Google Shape;7295;p81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96" name="Google Shape;7296;p81"/>
            <p:cNvGrpSpPr/>
            <p:nvPr/>
          </p:nvGrpSpPr>
          <p:grpSpPr>
            <a:xfrm>
              <a:off x="325779" y="660283"/>
              <a:ext cx="937623" cy="844493"/>
              <a:chOff x="1861240" y="3369235"/>
              <a:chExt cx="545605" cy="491413"/>
            </a:xfrm>
          </p:grpSpPr>
          <p:sp>
            <p:nvSpPr>
              <p:cNvPr id="7297" name="Google Shape;7297;p81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8" name="Google Shape;7298;p81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9" name="Google Shape;7299;p81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0" name="Google Shape;7300;p81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1" name="Google Shape;7301;p81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2" name="Google Shape;7302;p81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3" name="Google Shape;7303;p81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4" name="Google Shape;7304;p81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5" name="Google Shape;7305;p81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6" name="Google Shape;7306;p81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7" name="Google Shape;7307;p81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43" y="2425876"/>
            <a:ext cx="4114439" cy="23143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894" y="2425876"/>
            <a:ext cx="4109759" cy="233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04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939180" y="222226"/>
            <a:ext cx="79414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844"/>
          <a:stretch/>
        </p:blipFill>
        <p:spPr>
          <a:xfrm>
            <a:off x="2392070" y="222226"/>
            <a:ext cx="6519758" cy="260078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01007" y="652617"/>
            <a:ext cx="333622" cy="409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 rot="5400000" flipV="1">
            <a:off x="5558318" y="-254306"/>
            <a:ext cx="116175" cy="1069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091797" y="2580969"/>
            <a:ext cx="4586630" cy="242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375815" y="211049"/>
            <a:ext cx="3142435" cy="4507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283" name="Google Shape;7283;p81"/>
          <p:cNvGrpSpPr/>
          <p:nvPr/>
        </p:nvGrpSpPr>
        <p:grpSpPr>
          <a:xfrm>
            <a:off x="2124914" y="124108"/>
            <a:ext cx="758766" cy="624654"/>
            <a:chOff x="325779" y="660283"/>
            <a:chExt cx="976359" cy="903193"/>
          </a:xfrm>
        </p:grpSpPr>
        <p:grpSp>
          <p:nvGrpSpPr>
            <p:cNvPr id="7284" name="Google Shape;7284;p81"/>
            <p:cNvGrpSpPr/>
            <p:nvPr/>
          </p:nvGrpSpPr>
          <p:grpSpPr>
            <a:xfrm>
              <a:off x="364516" y="718983"/>
              <a:ext cx="937623" cy="844493"/>
              <a:chOff x="1861240" y="3369235"/>
              <a:chExt cx="545605" cy="491413"/>
            </a:xfrm>
          </p:grpSpPr>
          <p:sp>
            <p:nvSpPr>
              <p:cNvPr id="7285" name="Google Shape;7285;p81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6" name="Google Shape;7286;p81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7" name="Google Shape;7287;p81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8" name="Google Shape;7288;p81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9" name="Google Shape;7289;p81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0" name="Google Shape;7290;p81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1" name="Google Shape;7291;p81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2" name="Google Shape;7292;p81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3" name="Google Shape;7293;p81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4" name="Google Shape;7294;p81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5" name="Google Shape;7295;p81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96" name="Google Shape;7296;p81"/>
            <p:cNvGrpSpPr/>
            <p:nvPr/>
          </p:nvGrpSpPr>
          <p:grpSpPr>
            <a:xfrm>
              <a:off x="325779" y="660283"/>
              <a:ext cx="937623" cy="844493"/>
              <a:chOff x="1861240" y="3369235"/>
              <a:chExt cx="545605" cy="491413"/>
            </a:xfrm>
          </p:grpSpPr>
          <p:sp>
            <p:nvSpPr>
              <p:cNvPr id="7297" name="Google Shape;7297;p81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8" name="Google Shape;7298;p81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9" name="Google Shape;7299;p81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0" name="Google Shape;7300;p81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1" name="Google Shape;7301;p81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2" name="Google Shape;7302;p81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3" name="Google Shape;7303;p81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4" name="Google Shape;7304;p81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5" name="Google Shape;7305;p81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6" name="Google Shape;7306;p81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7" name="Google Shape;7307;p81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AADD38-3209-4371-8774-170930AB6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71" y="2905875"/>
            <a:ext cx="2753095" cy="20729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111486-5241-40B8-856D-F7CF3A459B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425" y="2945924"/>
            <a:ext cx="2720349" cy="20482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D9B93E-80E3-4BC9-98ED-37953ED3BA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6469" y="2945925"/>
            <a:ext cx="2699905" cy="203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37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939180" y="222226"/>
            <a:ext cx="79414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315" y="222226"/>
            <a:ext cx="7501160" cy="4680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91165" y="222226"/>
            <a:ext cx="3422314" cy="4062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77315" y="647472"/>
            <a:ext cx="278947" cy="530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283" name="Google Shape;7283;p81"/>
          <p:cNvGrpSpPr/>
          <p:nvPr/>
        </p:nvGrpSpPr>
        <p:grpSpPr>
          <a:xfrm>
            <a:off x="628865" y="113001"/>
            <a:ext cx="758766" cy="624654"/>
            <a:chOff x="325779" y="660283"/>
            <a:chExt cx="976359" cy="903193"/>
          </a:xfrm>
        </p:grpSpPr>
        <p:grpSp>
          <p:nvGrpSpPr>
            <p:cNvPr id="7284" name="Google Shape;7284;p81"/>
            <p:cNvGrpSpPr/>
            <p:nvPr/>
          </p:nvGrpSpPr>
          <p:grpSpPr>
            <a:xfrm>
              <a:off x="364516" y="718983"/>
              <a:ext cx="937623" cy="844493"/>
              <a:chOff x="1861240" y="3369235"/>
              <a:chExt cx="545605" cy="491413"/>
            </a:xfrm>
          </p:grpSpPr>
          <p:sp>
            <p:nvSpPr>
              <p:cNvPr id="7285" name="Google Shape;7285;p81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6" name="Google Shape;7286;p81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7" name="Google Shape;7287;p81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8" name="Google Shape;7288;p81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9" name="Google Shape;7289;p81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0" name="Google Shape;7290;p81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1" name="Google Shape;7291;p81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2" name="Google Shape;7292;p81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3" name="Google Shape;7293;p81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4" name="Google Shape;7294;p81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5" name="Google Shape;7295;p81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96" name="Google Shape;7296;p81"/>
            <p:cNvGrpSpPr/>
            <p:nvPr/>
          </p:nvGrpSpPr>
          <p:grpSpPr>
            <a:xfrm>
              <a:off x="325779" y="660283"/>
              <a:ext cx="937623" cy="844493"/>
              <a:chOff x="1861240" y="3369235"/>
              <a:chExt cx="545605" cy="491413"/>
            </a:xfrm>
          </p:grpSpPr>
          <p:sp>
            <p:nvSpPr>
              <p:cNvPr id="7297" name="Google Shape;7297;p81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8" name="Google Shape;7298;p81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9" name="Google Shape;7299;p81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0" name="Google Shape;7300;p81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1" name="Google Shape;7301;p81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2" name="Google Shape;7302;p81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3" name="Google Shape;7303;p81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4" name="Google Shape;7304;p81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5" name="Google Shape;7305;p81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6" name="Google Shape;7306;p81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7" name="Google Shape;7307;p81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Прямоугольник 5"/>
          <p:cNvSpPr/>
          <p:nvPr/>
        </p:nvSpPr>
        <p:spPr>
          <a:xfrm>
            <a:off x="4513479" y="222226"/>
            <a:ext cx="270662" cy="80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336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939180" y="222226"/>
            <a:ext cx="79414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313" y="299979"/>
            <a:ext cx="7203130" cy="4680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73313" y="299979"/>
            <a:ext cx="3659621" cy="563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283" name="Google Shape;7283;p81"/>
          <p:cNvGrpSpPr/>
          <p:nvPr/>
        </p:nvGrpSpPr>
        <p:grpSpPr>
          <a:xfrm>
            <a:off x="620727" y="255052"/>
            <a:ext cx="758766" cy="624654"/>
            <a:chOff x="325779" y="660283"/>
            <a:chExt cx="976359" cy="903193"/>
          </a:xfrm>
        </p:grpSpPr>
        <p:grpSp>
          <p:nvGrpSpPr>
            <p:cNvPr id="7284" name="Google Shape;7284;p81"/>
            <p:cNvGrpSpPr/>
            <p:nvPr/>
          </p:nvGrpSpPr>
          <p:grpSpPr>
            <a:xfrm>
              <a:off x="364516" y="718983"/>
              <a:ext cx="937623" cy="844493"/>
              <a:chOff x="1861240" y="3369235"/>
              <a:chExt cx="545605" cy="491413"/>
            </a:xfrm>
          </p:grpSpPr>
          <p:sp>
            <p:nvSpPr>
              <p:cNvPr id="7285" name="Google Shape;7285;p81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6" name="Google Shape;7286;p81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7" name="Google Shape;7287;p81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8" name="Google Shape;7288;p81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9" name="Google Shape;7289;p81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0" name="Google Shape;7290;p81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1" name="Google Shape;7291;p81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2" name="Google Shape;7292;p81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3" name="Google Shape;7293;p81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4" name="Google Shape;7294;p81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5" name="Google Shape;7295;p81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96" name="Google Shape;7296;p81"/>
            <p:cNvGrpSpPr/>
            <p:nvPr/>
          </p:nvGrpSpPr>
          <p:grpSpPr>
            <a:xfrm>
              <a:off x="325779" y="660283"/>
              <a:ext cx="937623" cy="844493"/>
              <a:chOff x="1861240" y="3369235"/>
              <a:chExt cx="545605" cy="491413"/>
            </a:xfrm>
          </p:grpSpPr>
          <p:sp>
            <p:nvSpPr>
              <p:cNvPr id="7297" name="Google Shape;7297;p81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8" name="Google Shape;7298;p81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9" name="Google Shape;7299;p81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0" name="Google Shape;7300;p81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1" name="Google Shape;7301;p81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2" name="Google Shape;7302;p81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3" name="Google Shape;7303;p81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4" name="Google Shape;7304;p81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5" name="Google Shape;7305;p81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6" name="Google Shape;7306;p81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7" name="Google Shape;7307;p81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3901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свиток 2"/>
          <p:cNvSpPr/>
          <p:nvPr/>
        </p:nvSpPr>
        <p:spPr>
          <a:xfrm>
            <a:off x="1295748" y="184433"/>
            <a:ext cx="6389099" cy="4783693"/>
          </a:xfrm>
          <a:prstGeom prst="verticalScroll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939180" y="222226"/>
            <a:ext cx="79414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/>
          </a:p>
        </p:txBody>
      </p:sp>
      <p:grpSp>
        <p:nvGrpSpPr>
          <p:cNvPr id="35" name="Google Shape;5151;p63"/>
          <p:cNvGrpSpPr/>
          <p:nvPr/>
        </p:nvGrpSpPr>
        <p:grpSpPr>
          <a:xfrm>
            <a:off x="8025228" y="4391625"/>
            <a:ext cx="1169975" cy="760781"/>
            <a:chOff x="10815989" y="4086867"/>
            <a:chExt cx="1612436" cy="1032422"/>
          </a:xfrm>
        </p:grpSpPr>
        <p:sp>
          <p:nvSpPr>
            <p:cNvPr id="36" name="Google Shape;5152;p63"/>
            <p:cNvSpPr/>
            <p:nvPr/>
          </p:nvSpPr>
          <p:spPr>
            <a:xfrm>
              <a:off x="10875490" y="4125417"/>
              <a:ext cx="1552935" cy="993871"/>
            </a:xfrm>
            <a:custGeom>
              <a:avLst/>
              <a:gdLst/>
              <a:ahLst/>
              <a:cxnLst/>
              <a:rect l="l" t="t" r="r" b="b"/>
              <a:pathLst>
                <a:path w="55591" h="35578" extrusionOk="0">
                  <a:moveTo>
                    <a:pt x="10173" y="0"/>
                  </a:moveTo>
                  <a:cubicBezTo>
                    <a:pt x="8571" y="0"/>
                    <a:pt x="8777" y="1115"/>
                    <a:pt x="9023" y="1630"/>
                  </a:cubicBezTo>
                  <a:cubicBezTo>
                    <a:pt x="9048" y="1680"/>
                    <a:pt x="9249" y="1755"/>
                    <a:pt x="9600" y="1805"/>
                  </a:cubicBezTo>
                  <a:cubicBezTo>
                    <a:pt x="9750" y="4688"/>
                    <a:pt x="9224" y="8146"/>
                    <a:pt x="9149" y="8723"/>
                  </a:cubicBezTo>
                  <a:cubicBezTo>
                    <a:pt x="8723" y="9074"/>
                    <a:pt x="8873" y="9700"/>
                    <a:pt x="9048" y="10051"/>
                  </a:cubicBezTo>
                  <a:cubicBezTo>
                    <a:pt x="9099" y="10176"/>
                    <a:pt x="10051" y="10327"/>
                    <a:pt x="11530" y="10502"/>
                  </a:cubicBezTo>
                  <a:cubicBezTo>
                    <a:pt x="9410" y="10454"/>
                    <a:pt x="7530" y="10426"/>
                    <a:pt x="6133" y="10426"/>
                  </a:cubicBezTo>
                  <a:cubicBezTo>
                    <a:pt x="5367" y="10426"/>
                    <a:pt x="4747" y="10434"/>
                    <a:pt x="4312" y="10452"/>
                  </a:cubicBezTo>
                  <a:cubicBezTo>
                    <a:pt x="2532" y="10577"/>
                    <a:pt x="1" y="17846"/>
                    <a:pt x="2783" y="19700"/>
                  </a:cubicBezTo>
                  <a:cubicBezTo>
                    <a:pt x="3309" y="20026"/>
                    <a:pt x="4612" y="20352"/>
                    <a:pt x="6392" y="20627"/>
                  </a:cubicBezTo>
                  <a:cubicBezTo>
                    <a:pt x="5891" y="20978"/>
                    <a:pt x="6041" y="21630"/>
                    <a:pt x="6216" y="22006"/>
                  </a:cubicBezTo>
                  <a:cubicBezTo>
                    <a:pt x="6241" y="22081"/>
                    <a:pt x="6492" y="22131"/>
                    <a:pt x="6918" y="22206"/>
                  </a:cubicBezTo>
                  <a:cubicBezTo>
                    <a:pt x="7094" y="24663"/>
                    <a:pt x="6743" y="27670"/>
                    <a:pt x="6567" y="28948"/>
                  </a:cubicBezTo>
                  <a:cubicBezTo>
                    <a:pt x="5891" y="29274"/>
                    <a:pt x="6041" y="30026"/>
                    <a:pt x="6241" y="30427"/>
                  </a:cubicBezTo>
                  <a:cubicBezTo>
                    <a:pt x="6467" y="30903"/>
                    <a:pt x="20753" y="31956"/>
                    <a:pt x="26016" y="32332"/>
                  </a:cubicBezTo>
                  <a:cubicBezTo>
                    <a:pt x="27341" y="32958"/>
                    <a:pt x="43404" y="35578"/>
                    <a:pt x="48225" y="35578"/>
                  </a:cubicBezTo>
                  <a:cubicBezTo>
                    <a:pt x="48418" y="35578"/>
                    <a:pt x="48593" y="35574"/>
                    <a:pt x="48748" y="35565"/>
                  </a:cubicBezTo>
                  <a:cubicBezTo>
                    <a:pt x="50427" y="35465"/>
                    <a:pt x="52833" y="28547"/>
                    <a:pt x="50202" y="26818"/>
                  </a:cubicBezTo>
                  <a:cubicBezTo>
                    <a:pt x="49324" y="26242"/>
                    <a:pt x="46542" y="25490"/>
                    <a:pt x="43234" y="24738"/>
                  </a:cubicBezTo>
                  <a:lnTo>
                    <a:pt x="43234" y="24738"/>
                  </a:lnTo>
                  <a:cubicBezTo>
                    <a:pt x="46542" y="25314"/>
                    <a:pt x="49375" y="25815"/>
                    <a:pt x="50227" y="25941"/>
                  </a:cubicBezTo>
                  <a:cubicBezTo>
                    <a:pt x="50510" y="25984"/>
                    <a:pt x="50757" y="26004"/>
                    <a:pt x="50973" y="26004"/>
                  </a:cubicBezTo>
                  <a:cubicBezTo>
                    <a:pt x="52630" y="26004"/>
                    <a:pt x="52423" y="24841"/>
                    <a:pt x="52157" y="24287"/>
                  </a:cubicBezTo>
                  <a:cubicBezTo>
                    <a:pt x="52131" y="24237"/>
                    <a:pt x="51755" y="24111"/>
                    <a:pt x="51154" y="23961"/>
                  </a:cubicBezTo>
                  <a:cubicBezTo>
                    <a:pt x="51154" y="23735"/>
                    <a:pt x="51154" y="23485"/>
                    <a:pt x="51129" y="23259"/>
                  </a:cubicBezTo>
                  <a:cubicBezTo>
                    <a:pt x="51129" y="22883"/>
                    <a:pt x="51129" y="22532"/>
                    <a:pt x="51154" y="22156"/>
                  </a:cubicBezTo>
                  <a:cubicBezTo>
                    <a:pt x="51154" y="21906"/>
                    <a:pt x="51154" y="21680"/>
                    <a:pt x="51179" y="21430"/>
                  </a:cubicBezTo>
                  <a:cubicBezTo>
                    <a:pt x="51204" y="21054"/>
                    <a:pt x="51229" y="20703"/>
                    <a:pt x="51254" y="20377"/>
                  </a:cubicBezTo>
                  <a:cubicBezTo>
                    <a:pt x="51254" y="20126"/>
                    <a:pt x="51279" y="19901"/>
                    <a:pt x="51304" y="19700"/>
                  </a:cubicBezTo>
                  <a:cubicBezTo>
                    <a:pt x="51380" y="18723"/>
                    <a:pt x="51505" y="17896"/>
                    <a:pt x="51580" y="17344"/>
                  </a:cubicBezTo>
                  <a:cubicBezTo>
                    <a:pt x="51673" y="17350"/>
                    <a:pt x="51762" y="17353"/>
                    <a:pt x="51845" y="17353"/>
                  </a:cubicBezTo>
                  <a:cubicBezTo>
                    <a:pt x="53539" y="17353"/>
                    <a:pt x="53321" y="16189"/>
                    <a:pt x="53059" y="15640"/>
                  </a:cubicBezTo>
                  <a:cubicBezTo>
                    <a:pt x="53034" y="15540"/>
                    <a:pt x="52482" y="15364"/>
                    <a:pt x="51630" y="15164"/>
                  </a:cubicBezTo>
                  <a:cubicBezTo>
                    <a:pt x="53309" y="14838"/>
                    <a:pt x="55590" y="8146"/>
                    <a:pt x="52984" y="6417"/>
                  </a:cubicBezTo>
                  <a:cubicBezTo>
                    <a:pt x="50502" y="4788"/>
                    <a:pt x="32307" y="1655"/>
                    <a:pt x="30402" y="1329"/>
                  </a:cubicBezTo>
                  <a:lnTo>
                    <a:pt x="30402" y="1304"/>
                  </a:lnTo>
                  <a:cubicBezTo>
                    <a:pt x="30402" y="1304"/>
                    <a:pt x="13159" y="402"/>
                    <a:pt x="10828" y="51"/>
                  </a:cubicBezTo>
                  <a:cubicBezTo>
                    <a:pt x="10582" y="16"/>
                    <a:pt x="10364" y="0"/>
                    <a:pt x="10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153;p63"/>
            <p:cNvSpPr/>
            <p:nvPr/>
          </p:nvSpPr>
          <p:spPr>
            <a:xfrm>
              <a:off x="11071538" y="4103013"/>
              <a:ext cx="637141" cy="282898"/>
            </a:xfrm>
            <a:custGeom>
              <a:avLst/>
              <a:gdLst/>
              <a:ahLst/>
              <a:cxnLst/>
              <a:rect l="l" t="t" r="r" b="b"/>
              <a:pathLst>
                <a:path w="22808" h="10127" extrusionOk="0">
                  <a:moveTo>
                    <a:pt x="376" y="1"/>
                  </a:moveTo>
                  <a:cubicBezTo>
                    <a:pt x="827" y="3284"/>
                    <a:pt x="0" y="8221"/>
                    <a:pt x="0" y="8221"/>
                  </a:cubicBezTo>
                  <a:lnTo>
                    <a:pt x="22407" y="10126"/>
                  </a:lnTo>
                  <a:lnTo>
                    <a:pt x="22808" y="1480"/>
                  </a:lnTo>
                  <a:lnTo>
                    <a:pt x="3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154;p63"/>
            <p:cNvSpPr/>
            <p:nvPr/>
          </p:nvSpPr>
          <p:spPr>
            <a:xfrm>
              <a:off x="11266860" y="4143631"/>
              <a:ext cx="445312" cy="253482"/>
            </a:xfrm>
            <a:custGeom>
              <a:avLst/>
              <a:gdLst/>
              <a:ahLst/>
              <a:cxnLst/>
              <a:rect l="l" t="t" r="r" b="b"/>
              <a:pathLst>
                <a:path w="15941" h="9074" extrusionOk="0">
                  <a:moveTo>
                    <a:pt x="9500" y="0"/>
                  </a:moveTo>
                  <a:cubicBezTo>
                    <a:pt x="6968" y="3208"/>
                    <a:pt x="3560" y="5765"/>
                    <a:pt x="1" y="7745"/>
                  </a:cubicBezTo>
                  <a:lnTo>
                    <a:pt x="15565" y="9073"/>
                  </a:lnTo>
                  <a:lnTo>
                    <a:pt x="15941" y="427"/>
                  </a:lnTo>
                  <a:lnTo>
                    <a:pt x="950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155;p63"/>
            <p:cNvSpPr/>
            <p:nvPr/>
          </p:nvSpPr>
          <p:spPr>
            <a:xfrm>
              <a:off x="11056732" y="4321940"/>
              <a:ext cx="621135" cy="102466"/>
            </a:xfrm>
            <a:custGeom>
              <a:avLst/>
              <a:gdLst/>
              <a:ahLst/>
              <a:cxnLst/>
              <a:rect l="l" t="t" r="r" b="b"/>
              <a:pathLst>
                <a:path w="22235" h="3668" extrusionOk="0">
                  <a:moveTo>
                    <a:pt x="1567" y="0"/>
                  </a:moveTo>
                  <a:cubicBezTo>
                    <a:pt x="1" y="0"/>
                    <a:pt x="189" y="1104"/>
                    <a:pt x="455" y="1638"/>
                  </a:cubicBezTo>
                  <a:cubicBezTo>
                    <a:pt x="731" y="2214"/>
                    <a:pt x="22160" y="3668"/>
                    <a:pt x="22160" y="3668"/>
                  </a:cubicBezTo>
                  <a:lnTo>
                    <a:pt x="22235" y="1938"/>
                  </a:lnTo>
                  <a:cubicBezTo>
                    <a:pt x="22235" y="1938"/>
                    <a:pt x="4591" y="409"/>
                    <a:pt x="2260" y="59"/>
                  </a:cubicBezTo>
                  <a:cubicBezTo>
                    <a:pt x="1997" y="19"/>
                    <a:pt x="1768" y="0"/>
                    <a:pt x="15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156;p63"/>
            <p:cNvSpPr/>
            <p:nvPr/>
          </p:nvSpPr>
          <p:spPr>
            <a:xfrm>
              <a:off x="11055978" y="4086867"/>
              <a:ext cx="621889" cy="89001"/>
            </a:xfrm>
            <a:custGeom>
              <a:avLst/>
              <a:gdLst/>
              <a:ahLst/>
              <a:cxnLst/>
              <a:rect l="l" t="t" r="r" b="b"/>
              <a:pathLst>
                <a:path w="22262" h="3186" extrusionOk="0">
                  <a:moveTo>
                    <a:pt x="1597" y="1"/>
                  </a:moveTo>
                  <a:cubicBezTo>
                    <a:pt x="0" y="1"/>
                    <a:pt x="186" y="1095"/>
                    <a:pt x="432" y="1631"/>
                  </a:cubicBezTo>
                  <a:cubicBezTo>
                    <a:pt x="708" y="2208"/>
                    <a:pt x="22262" y="3185"/>
                    <a:pt x="22262" y="3185"/>
                  </a:cubicBezTo>
                  <a:lnTo>
                    <a:pt x="21836" y="1306"/>
                  </a:lnTo>
                  <a:cubicBezTo>
                    <a:pt x="21836" y="1306"/>
                    <a:pt x="4593" y="403"/>
                    <a:pt x="2262" y="52"/>
                  </a:cubicBezTo>
                  <a:cubicBezTo>
                    <a:pt x="2012" y="17"/>
                    <a:pt x="1791" y="1"/>
                    <a:pt x="15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157;p63"/>
            <p:cNvSpPr/>
            <p:nvPr/>
          </p:nvSpPr>
          <p:spPr>
            <a:xfrm>
              <a:off x="11610991" y="4123322"/>
              <a:ext cx="760000" cy="387598"/>
            </a:xfrm>
            <a:custGeom>
              <a:avLst/>
              <a:gdLst/>
              <a:ahLst/>
              <a:cxnLst/>
              <a:rect l="l" t="t" r="r" b="b"/>
              <a:pathLst>
                <a:path w="27206" h="13875" extrusionOk="0">
                  <a:moveTo>
                    <a:pt x="1792" y="1"/>
                  </a:moveTo>
                  <a:cubicBezTo>
                    <a:pt x="1792" y="1"/>
                    <a:pt x="2920" y="6893"/>
                    <a:pt x="314" y="10552"/>
                  </a:cubicBezTo>
                  <a:cubicBezTo>
                    <a:pt x="0" y="10986"/>
                    <a:pt x="17453" y="13875"/>
                    <a:pt x="22544" y="13875"/>
                  </a:cubicBezTo>
                  <a:cubicBezTo>
                    <a:pt x="22748" y="13875"/>
                    <a:pt x="22933" y="13870"/>
                    <a:pt x="23096" y="13860"/>
                  </a:cubicBezTo>
                  <a:cubicBezTo>
                    <a:pt x="24800" y="13760"/>
                    <a:pt x="27206" y="6843"/>
                    <a:pt x="24549" y="5113"/>
                  </a:cubicBezTo>
                  <a:cubicBezTo>
                    <a:pt x="21918" y="3384"/>
                    <a:pt x="1793" y="1"/>
                    <a:pt x="17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158;p63"/>
            <p:cNvSpPr/>
            <p:nvPr/>
          </p:nvSpPr>
          <p:spPr>
            <a:xfrm>
              <a:off x="11742950" y="4151449"/>
              <a:ext cx="140066" cy="371629"/>
            </a:xfrm>
            <a:custGeom>
              <a:avLst/>
              <a:gdLst/>
              <a:ahLst/>
              <a:cxnLst/>
              <a:rect l="l" t="t" r="r" b="b"/>
              <a:pathLst>
                <a:path w="5014" h="16793" extrusionOk="0">
                  <a:moveTo>
                    <a:pt x="1404" y="0"/>
                  </a:moveTo>
                  <a:cubicBezTo>
                    <a:pt x="2808" y="9750"/>
                    <a:pt x="1" y="16266"/>
                    <a:pt x="1" y="16266"/>
                  </a:cubicBezTo>
                  <a:lnTo>
                    <a:pt x="1930" y="16792"/>
                  </a:lnTo>
                  <a:cubicBezTo>
                    <a:pt x="5013" y="9925"/>
                    <a:pt x="3961" y="527"/>
                    <a:pt x="3961" y="527"/>
                  </a:cubicBezTo>
                  <a:lnTo>
                    <a:pt x="140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159;p63"/>
            <p:cNvSpPr/>
            <p:nvPr/>
          </p:nvSpPr>
          <p:spPr>
            <a:xfrm>
              <a:off x="12133625" y="4224026"/>
              <a:ext cx="140079" cy="349504"/>
            </a:xfrm>
            <a:custGeom>
              <a:avLst/>
              <a:gdLst/>
              <a:ahLst/>
              <a:cxnLst/>
              <a:rect l="l" t="t" r="r" b="b"/>
              <a:pathLst>
                <a:path w="5014" h="16793" extrusionOk="0">
                  <a:moveTo>
                    <a:pt x="1404" y="1"/>
                  </a:moveTo>
                  <a:cubicBezTo>
                    <a:pt x="2808" y="9750"/>
                    <a:pt x="1" y="16267"/>
                    <a:pt x="1" y="16267"/>
                  </a:cubicBezTo>
                  <a:lnTo>
                    <a:pt x="1931" y="16793"/>
                  </a:lnTo>
                  <a:cubicBezTo>
                    <a:pt x="5013" y="9926"/>
                    <a:pt x="3961" y="527"/>
                    <a:pt x="3961" y="527"/>
                  </a:cubicBezTo>
                  <a:lnTo>
                    <a:pt x="14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160;p63"/>
            <p:cNvSpPr/>
            <p:nvPr/>
          </p:nvSpPr>
          <p:spPr>
            <a:xfrm>
              <a:off x="11621830" y="4437423"/>
              <a:ext cx="638566" cy="357345"/>
            </a:xfrm>
            <a:custGeom>
              <a:avLst/>
              <a:gdLst/>
              <a:ahLst/>
              <a:cxnLst/>
              <a:rect l="l" t="t" r="r" b="b"/>
              <a:pathLst>
                <a:path w="22859" h="12792" extrusionOk="0">
                  <a:moveTo>
                    <a:pt x="1247" y="1"/>
                  </a:moveTo>
                  <a:cubicBezTo>
                    <a:pt x="757" y="1"/>
                    <a:pt x="375" y="380"/>
                    <a:pt x="352" y="887"/>
                  </a:cubicBezTo>
                  <a:lnTo>
                    <a:pt x="26" y="8155"/>
                  </a:lnTo>
                  <a:cubicBezTo>
                    <a:pt x="1" y="8631"/>
                    <a:pt x="377" y="9057"/>
                    <a:pt x="853" y="9108"/>
                  </a:cubicBezTo>
                  <a:lnTo>
                    <a:pt x="22457" y="12792"/>
                  </a:lnTo>
                  <a:cubicBezTo>
                    <a:pt x="21981" y="9333"/>
                    <a:pt x="22858" y="4070"/>
                    <a:pt x="22858" y="4070"/>
                  </a:cubicBezTo>
                  <a:lnTo>
                    <a:pt x="1379" y="10"/>
                  </a:lnTo>
                  <a:cubicBezTo>
                    <a:pt x="1334" y="4"/>
                    <a:pt x="1290" y="1"/>
                    <a:pt x="1247" y="1"/>
                  </a:cubicBezTo>
                  <a:close/>
                </a:path>
              </a:pathLst>
            </a:custGeom>
            <a:solidFill>
              <a:srgbClr val="F1EA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161;p63"/>
            <p:cNvSpPr/>
            <p:nvPr/>
          </p:nvSpPr>
          <p:spPr>
            <a:xfrm>
              <a:off x="11621830" y="4437423"/>
              <a:ext cx="448105" cy="326560"/>
            </a:xfrm>
            <a:custGeom>
              <a:avLst/>
              <a:gdLst/>
              <a:ahLst/>
              <a:cxnLst/>
              <a:rect l="l" t="t" r="r" b="b"/>
              <a:pathLst>
                <a:path w="16041" h="11690" extrusionOk="0">
                  <a:moveTo>
                    <a:pt x="1247" y="1"/>
                  </a:moveTo>
                  <a:cubicBezTo>
                    <a:pt x="757" y="1"/>
                    <a:pt x="375" y="380"/>
                    <a:pt x="352" y="887"/>
                  </a:cubicBezTo>
                  <a:lnTo>
                    <a:pt x="26" y="8155"/>
                  </a:lnTo>
                  <a:cubicBezTo>
                    <a:pt x="1" y="8631"/>
                    <a:pt x="377" y="9057"/>
                    <a:pt x="853" y="9108"/>
                  </a:cubicBezTo>
                  <a:lnTo>
                    <a:pt x="16041" y="11689"/>
                  </a:lnTo>
                  <a:cubicBezTo>
                    <a:pt x="12607" y="8857"/>
                    <a:pt x="9800" y="5148"/>
                    <a:pt x="7645" y="1188"/>
                  </a:cubicBezTo>
                  <a:lnTo>
                    <a:pt x="1379" y="10"/>
                  </a:lnTo>
                  <a:cubicBezTo>
                    <a:pt x="1334" y="4"/>
                    <a:pt x="1290" y="1"/>
                    <a:pt x="1247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162;p63"/>
            <p:cNvSpPr/>
            <p:nvPr/>
          </p:nvSpPr>
          <p:spPr>
            <a:xfrm>
              <a:off x="11835365" y="4470582"/>
              <a:ext cx="425031" cy="324186"/>
            </a:xfrm>
            <a:custGeom>
              <a:avLst/>
              <a:gdLst/>
              <a:ahLst/>
              <a:cxnLst/>
              <a:rect l="l" t="t" r="r" b="b"/>
              <a:pathLst>
                <a:path w="15215" h="11605" extrusionOk="0">
                  <a:moveTo>
                    <a:pt x="1" y="1"/>
                  </a:moveTo>
                  <a:lnTo>
                    <a:pt x="1" y="1"/>
                  </a:lnTo>
                  <a:cubicBezTo>
                    <a:pt x="2156" y="3961"/>
                    <a:pt x="4963" y="7695"/>
                    <a:pt x="8397" y="10502"/>
                  </a:cubicBezTo>
                  <a:lnTo>
                    <a:pt x="14813" y="11605"/>
                  </a:lnTo>
                  <a:cubicBezTo>
                    <a:pt x="14337" y="8146"/>
                    <a:pt x="15214" y="2883"/>
                    <a:pt x="15214" y="288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163;p63"/>
            <p:cNvSpPr/>
            <p:nvPr/>
          </p:nvSpPr>
          <p:spPr>
            <a:xfrm>
              <a:off x="11658257" y="4408147"/>
              <a:ext cx="653847" cy="162945"/>
            </a:xfrm>
            <a:custGeom>
              <a:avLst/>
              <a:gdLst/>
              <a:ahLst/>
              <a:cxnLst/>
              <a:rect l="l" t="t" r="r" b="b"/>
              <a:pathLst>
                <a:path w="23406" h="5833" extrusionOk="0">
                  <a:moveTo>
                    <a:pt x="939" y="1"/>
                  </a:moveTo>
                  <a:cubicBezTo>
                    <a:pt x="451" y="1"/>
                    <a:pt x="49" y="386"/>
                    <a:pt x="25" y="882"/>
                  </a:cubicBezTo>
                  <a:cubicBezTo>
                    <a:pt x="0" y="1359"/>
                    <a:pt x="351" y="1785"/>
                    <a:pt x="827" y="1835"/>
                  </a:cubicBezTo>
                  <a:cubicBezTo>
                    <a:pt x="4461" y="2286"/>
                    <a:pt x="18872" y="5469"/>
                    <a:pt x="21003" y="5770"/>
                  </a:cubicBezTo>
                  <a:cubicBezTo>
                    <a:pt x="21286" y="5813"/>
                    <a:pt x="21533" y="5833"/>
                    <a:pt x="21748" y="5833"/>
                  </a:cubicBezTo>
                  <a:cubicBezTo>
                    <a:pt x="23406" y="5833"/>
                    <a:pt x="23199" y="4670"/>
                    <a:pt x="22932" y="4115"/>
                  </a:cubicBezTo>
                  <a:cubicBezTo>
                    <a:pt x="22682" y="3589"/>
                    <a:pt x="5313" y="431"/>
                    <a:pt x="1028" y="5"/>
                  </a:cubicBezTo>
                  <a:cubicBezTo>
                    <a:pt x="998" y="2"/>
                    <a:pt x="968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164;p63"/>
            <p:cNvSpPr/>
            <p:nvPr/>
          </p:nvSpPr>
          <p:spPr>
            <a:xfrm>
              <a:off x="11635322" y="4664423"/>
              <a:ext cx="651444" cy="148921"/>
            </a:xfrm>
            <a:custGeom>
              <a:avLst/>
              <a:gdLst/>
              <a:ahLst/>
              <a:cxnLst/>
              <a:rect l="l" t="t" r="r" b="b"/>
              <a:pathLst>
                <a:path w="23320" h="5331" extrusionOk="0">
                  <a:moveTo>
                    <a:pt x="1021" y="1"/>
                  </a:moveTo>
                  <a:cubicBezTo>
                    <a:pt x="454" y="1"/>
                    <a:pt x="0" y="531"/>
                    <a:pt x="144" y="1107"/>
                  </a:cubicBezTo>
                  <a:lnTo>
                    <a:pt x="169" y="1232"/>
                  </a:lnTo>
                  <a:cubicBezTo>
                    <a:pt x="245" y="1633"/>
                    <a:pt x="570" y="1909"/>
                    <a:pt x="971" y="1959"/>
                  </a:cubicBezTo>
                  <a:cubicBezTo>
                    <a:pt x="4255" y="2235"/>
                    <a:pt x="18766" y="4942"/>
                    <a:pt x="20921" y="5267"/>
                  </a:cubicBezTo>
                  <a:cubicBezTo>
                    <a:pt x="21204" y="5311"/>
                    <a:pt x="21451" y="5330"/>
                    <a:pt x="21666" y="5330"/>
                  </a:cubicBezTo>
                  <a:cubicBezTo>
                    <a:pt x="23319" y="5330"/>
                    <a:pt x="23095" y="4168"/>
                    <a:pt x="22851" y="3613"/>
                  </a:cubicBezTo>
                  <a:cubicBezTo>
                    <a:pt x="22601" y="3087"/>
                    <a:pt x="5809" y="355"/>
                    <a:pt x="1097" y="4"/>
                  </a:cubicBezTo>
                  <a:cubicBezTo>
                    <a:pt x="1071" y="2"/>
                    <a:pt x="10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165;p63"/>
            <p:cNvSpPr/>
            <p:nvPr/>
          </p:nvSpPr>
          <p:spPr>
            <a:xfrm>
              <a:off x="10815989" y="4377754"/>
              <a:ext cx="911296" cy="342315"/>
            </a:xfrm>
            <a:custGeom>
              <a:avLst/>
              <a:gdLst/>
              <a:ahLst/>
              <a:cxnLst/>
              <a:rect l="l" t="t" r="r" b="b"/>
              <a:pathLst>
                <a:path w="32622" h="12254" extrusionOk="0">
                  <a:moveTo>
                    <a:pt x="6468" y="0"/>
                  </a:moveTo>
                  <a:cubicBezTo>
                    <a:pt x="5558" y="0"/>
                    <a:pt x="4828" y="13"/>
                    <a:pt x="4336" y="41"/>
                  </a:cubicBezTo>
                  <a:cubicBezTo>
                    <a:pt x="2532" y="141"/>
                    <a:pt x="0" y="7434"/>
                    <a:pt x="2808" y="9264"/>
                  </a:cubicBezTo>
                  <a:cubicBezTo>
                    <a:pt x="5214" y="10868"/>
                    <a:pt x="24587" y="11695"/>
                    <a:pt x="29600" y="12246"/>
                  </a:cubicBezTo>
                  <a:cubicBezTo>
                    <a:pt x="29638" y="12251"/>
                    <a:pt x="29677" y="12254"/>
                    <a:pt x="29715" y="12254"/>
                  </a:cubicBezTo>
                  <a:cubicBezTo>
                    <a:pt x="30241" y="12254"/>
                    <a:pt x="30672" y="11781"/>
                    <a:pt x="30602" y="11244"/>
                  </a:cubicBezTo>
                  <a:cubicBezTo>
                    <a:pt x="30402" y="9038"/>
                    <a:pt x="30226" y="4151"/>
                    <a:pt x="32331" y="1218"/>
                  </a:cubicBezTo>
                  <a:cubicBezTo>
                    <a:pt x="32621" y="817"/>
                    <a:pt x="13769" y="0"/>
                    <a:pt x="6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166;p63"/>
            <p:cNvSpPr/>
            <p:nvPr/>
          </p:nvSpPr>
          <p:spPr>
            <a:xfrm>
              <a:off x="10886700" y="4377825"/>
              <a:ext cx="240884" cy="282895"/>
            </a:xfrm>
            <a:custGeom>
              <a:avLst/>
              <a:gdLst/>
              <a:ahLst/>
              <a:cxnLst/>
              <a:rect l="l" t="t" r="r" b="b"/>
              <a:pathLst>
                <a:path w="8623" h="16517" extrusionOk="0">
                  <a:moveTo>
                    <a:pt x="5064" y="0"/>
                  </a:moveTo>
                  <a:cubicBezTo>
                    <a:pt x="1" y="7293"/>
                    <a:pt x="2683" y="16516"/>
                    <a:pt x="2683" y="16516"/>
                  </a:cubicBezTo>
                  <a:lnTo>
                    <a:pt x="6292" y="16441"/>
                  </a:lnTo>
                  <a:cubicBezTo>
                    <a:pt x="2933" y="6917"/>
                    <a:pt x="8622" y="251"/>
                    <a:pt x="8622" y="251"/>
                  </a:cubicBezTo>
                  <a:lnTo>
                    <a:pt x="50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67;p63"/>
            <p:cNvSpPr/>
            <p:nvPr/>
          </p:nvSpPr>
          <p:spPr>
            <a:xfrm>
              <a:off x="11324300" y="4387501"/>
              <a:ext cx="240856" cy="399570"/>
            </a:xfrm>
            <a:custGeom>
              <a:avLst/>
              <a:gdLst/>
              <a:ahLst/>
              <a:cxnLst/>
              <a:rect l="l" t="t" r="r" b="b"/>
              <a:pathLst>
                <a:path w="8622" h="16518" extrusionOk="0">
                  <a:moveTo>
                    <a:pt x="5038" y="1"/>
                  </a:moveTo>
                  <a:cubicBezTo>
                    <a:pt x="0" y="7294"/>
                    <a:pt x="2682" y="16517"/>
                    <a:pt x="2682" y="16517"/>
                  </a:cubicBezTo>
                  <a:lnTo>
                    <a:pt x="6592" y="16517"/>
                  </a:lnTo>
                  <a:cubicBezTo>
                    <a:pt x="3233" y="6993"/>
                    <a:pt x="8622" y="226"/>
                    <a:pt x="8622" y="226"/>
                  </a:cubicBezTo>
                  <a:lnTo>
                    <a:pt x="50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168;p63"/>
            <p:cNvSpPr/>
            <p:nvPr/>
          </p:nvSpPr>
          <p:spPr>
            <a:xfrm>
              <a:off x="11010118" y="4671188"/>
              <a:ext cx="637141" cy="282898"/>
            </a:xfrm>
            <a:custGeom>
              <a:avLst/>
              <a:gdLst/>
              <a:ahLst/>
              <a:cxnLst/>
              <a:rect l="l" t="t" r="r" b="b"/>
              <a:pathLst>
                <a:path w="22808" h="10127" extrusionOk="0">
                  <a:moveTo>
                    <a:pt x="376" y="1"/>
                  </a:moveTo>
                  <a:cubicBezTo>
                    <a:pt x="827" y="3284"/>
                    <a:pt x="0" y="8221"/>
                    <a:pt x="0" y="8221"/>
                  </a:cubicBezTo>
                  <a:lnTo>
                    <a:pt x="22407" y="10126"/>
                  </a:lnTo>
                  <a:lnTo>
                    <a:pt x="22808" y="1480"/>
                  </a:lnTo>
                  <a:lnTo>
                    <a:pt x="3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169;p63"/>
            <p:cNvSpPr/>
            <p:nvPr/>
          </p:nvSpPr>
          <p:spPr>
            <a:xfrm>
              <a:off x="11185652" y="4714231"/>
              <a:ext cx="448105" cy="252085"/>
            </a:xfrm>
            <a:custGeom>
              <a:avLst/>
              <a:gdLst/>
              <a:ahLst/>
              <a:cxnLst/>
              <a:rect l="l" t="t" r="r" b="b"/>
              <a:pathLst>
                <a:path w="16041" h="9024" extrusionOk="0">
                  <a:moveTo>
                    <a:pt x="10251" y="1"/>
                  </a:moveTo>
                  <a:cubicBezTo>
                    <a:pt x="7494" y="3384"/>
                    <a:pt x="3986" y="6166"/>
                    <a:pt x="1" y="7695"/>
                  </a:cubicBezTo>
                  <a:lnTo>
                    <a:pt x="15665" y="9023"/>
                  </a:lnTo>
                  <a:lnTo>
                    <a:pt x="16041" y="377"/>
                  </a:lnTo>
                  <a:lnTo>
                    <a:pt x="1025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170;p63"/>
            <p:cNvSpPr/>
            <p:nvPr/>
          </p:nvSpPr>
          <p:spPr>
            <a:xfrm>
              <a:off x="10978403" y="4891339"/>
              <a:ext cx="621051" cy="102270"/>
            </a:xfrm>
            <a:custGeom>
              <a:avLst/>
              <a:gdLst/>
              <a:ahLst/>
              <a:cxnLst/>
              <a:rect l="l" t="t" r="r" b="b"/>
              <a:pathLst>
                <a:path w="22232" h="3661" extrusionOk="0">
                  <a:moveTo>
                    <a:pt x="1611" y="0"/>
                  </a:moveTo>
                  <a:cubicBezTo>
                    <a:pt x="0" y="0"/>
                    <a:pt x="206" y="1094"/>
                    <a:pt x="452" y="1631"/>
                  </a:cubicBezTo>
                  <a:cubicBezTo>
                    <a:pt x="728" y="2207"/>
                    <a:pt x="22157" y="3661"/>
                    <a:pt x="22157" y="3661"/>
                  </a:cubicBezTo>
                  <a:lnTo>
                    <a:pt x="22232" y="1931"/>
                  </a:lnTo>
                  <a:cubicBezTo>
                    <a:pt x="22232" y="1931"/>
                    <a:pt x="4588" y="403"/>
                    <a:pt x="2282" y="52"/>
                  </a:cubicBezTo>
                  <a:cubicBezTo>
                    <a:pt x="2029" y="16"/>
                    <a:pt x="1806" y="0"/>
                    <a:pt x="16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171;p63"/>
            <p:cNvSpPr/>
            <p:nvPr/>
          </p:nvSpPr>
          <p:spPr>
            <a:xfrm>
              <a:off x="10977676" y="4656098"/>
              <a:ext cx="621777" cy="89671"/>
            </a:xfrm>
            <a:custGeom>
              <a:avLst/>
              <a:gdLst/>
              <a:ahLst/>
              <a:cxnLst/>
              <a:rect l="l" t="t" r="r" b="b"/>
              <a:pathLst>
                <a:path w="22258" h="3210" extrusionOk="0">
                  <a:moveTo>
                    <a:pt x="1603" y="1"/>
                  </a:moveTo>
                  <a:cubicBezTo>
                    <a:pt x="1" y="1"/>
                    <a:pt x="207" y="1116"/>
                    <a:pt x="453" y="1630"/>
                  </a:cubicBezTo>
                  <a:cubicBezTo>
                    <a:pt x="729" y="2207"/>
                    <a:pt x="22258" y="3209"/>
                    <a:pt x="22258" y="3209"/>
                  </a:cubicBezTo>
                  <a:lnTo>
                    <a:pt x="21832" y="1305"/>
                  </a:lnTo>
                  <a:cubicBezTo>
                    <a:pt x="21832" y="1305"/>
                    <a:pt x="4588" y="402"/>
                    <a:pt x="2258" y="52"/>
                  </a:cubicBezTo>
                  <a:cubicBezTo>
                    <a:pt x="2011" y="17"/>
                    <a:pt x="1794" y="1"/>
                    <a:pt x="16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172;p63"/>
            <p:cNvSpPr/>
            <p:nvPr/>
          </p:nvSpPr>
          <p:spPr>
            <a:xfrm>
              <a:off x="11532577" y="4692526"/>
              <a:ext cx="760000" cy="387598"/>
            </a:xfrm>
            <a:custGeom>
              <a:avLst/>
              <a:gdLst/>
              <a:ahLst/>
              <a:cxnLst/>
              <a:rect l="l" t="t" r="r" b="b"/>
              <a:pathLst>
                <a:path w="27206" h="13875" extrusionOk="0">
                  <a:moveTo>
                    <a:pt x="1817" y="1"/>
                  </a:moveTo>
                  <a:cubicBezTo>
                    <a:pt x="1817" y="1"/>
                    <a:pt x="2945" y="6918"/>
                    <a:pt x="314" y="10577"/>
                  </a:cubicBezTo>
                  <a:cubicBezTo>
                    <a:pt x="0" y="10987"/>
                    <a:pt x="17453" y="13875"/>
                    <a:pt x="22543" y="13875"/>
                  </a:cubicBezTo>
                  <a:cubicBezTo>
                    <a:pt x="22748" y="13875"/>
                    <a:pt x="22933" y="13870"/>
                    <a:pt x="23096" y="13860"/>
                  </a:cubicBezTo>
                  <a:cubicBezTo>
                    <a:pt x="24800" y="13785"/>
                    <a:pt x="27206" y="6868"/>
                    <a:pt x="24549" y="5113"/>
                  </a:cubicBezTo>
                  <a:cubicBezTo>
                    <a:pt x="21918" y="3384"/>
                    <a:pt x="1818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173;p63"/>
            <p:cNvSpPr/>
            <p:nvPr/>
          </p:nvSpPr>
          <p:spPr>
            <a:xfrm>
              <a:off x="11635850" y="4709500"/>
              <a:ext cx="100119" cy="305289"/>
            </a:xfrm>
            <a:custGeom>
              <a:avLst/>
              <a:gdLst/>
              <a:ahLst/>
              <a:cxnLst/>
              <a:rect l="l" t="t" r="r" b="b"/>
              <a:pathLst>
                <a:path w="3584" h="16818" extrusionOk="0">
                  <a:moveTo>
                    <a:pt x="1003" y="0"/>
                  </a:moveTo>
                  <a:lnTo>
                    <a:pt x="1003" y="0"/>
                  </a:lnTo>
                  <a:cubicBezTo>
                    <a:pt x="2005" y="9775"/>
                    <a:pt x="0" y="16266"/>
                    <a:pt x="0" y="16266"/>
                  </a:cubicBezTo>
                  <a:lnTo>
                    <a:pt x="1378" y="16818"/>
                  </a:lnTo>
                  <a:cubicBezTo>
                    <a:pt x="3584" y="9950"/>
                    <a:pt x="2832" y="527"/>
                    <a:pt x="2832" y="527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174;p63"/>
            <p:cNvSpPr/>
            <p:nvPr/>
          </p:nvSpPr>
          <p:spPr>
            <a:xfrm>
              <a:off x="11720550" y="4727850"/>
              <a:ext cx="100147" cy="305289"/>
            </a:xfrm>
            <a:custGeom>
              <a:avLst/>
              <a:gdLst/>
              <a:ahLst/>
              <a:cxnLst/>
              <a:rect l="l" t="t" r="r" b="b"/>
              <a:pathLst>
                <a:path w="3585" h="16818" extrusionOk="0">
                  <a:moveTo>
                    <a:pt x="1003" y="0"/>
                  </a:moveTo>
                  <a:lnTo>
                    <a:pt x="1003" y="0"/>
                  </a:lnTo>
                  <a:cubicBezTo>
                    <a:pt x="2006" y="9775"/>
                    <a:pt x="1" y="16266"/>
                    <a:pt x="1" y="16266"/>
                  </a:cubicBezTo>
                  <a:lnTo>
                    <a:pt x="1379" y="16818"/>
                  </a:lnTo>
                  <a:cubicBezTo>
                    <a:pt x="3585" y="9950"/>
                    <a:pt x="2833" y="527"/>
                    <a:pt x="2833" y="527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175;p63"/>
            <p:cNvSpPr/>
            <p:nvPr/>
          </p:nvSpPr>
          <p:spPr>
            <a:xfrm>
              <a:off x="12037725" y="4788075"/>
              <a:ext cx="100147" cy="289511"/>
            </a:xfrm>
            <a:custGeom>
              <a:avLst/>
              <a:gdLst/>
              <a:ahLst/>
              <a:cxnLst/>
              <a:rect l="l" t="t" r="r" b="b"/>
              <a:pathLst>
                <a:path w="3585" h="16793" extrusionOk="0">
                  <a:moveTo>
                    <a:pt x="1003" y="0"/>
                  </a:moveTo>
                  <a:cubicBezTo>
                    <a:pt x="2005" y="9749"/>
                    <a:pt x="0" y="16266"/>
                    <a:pt x="0" y="16266"/>
                  </a:cubicBezTo>
                  <a:lnTo>
                    <a:pt x="1379" y="16792"/>
                  </a:lnTo>
                  <a:cubicBezTo>
                    <a:pt x="3584" y="9925"/>
                    <a:pt x="2832" y="526"/>
                    <a:pt x="2832" y="526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176;p63"/>
            <p:cNvSpPr/>
            <p:nvPr/>
          </p:nvSpPr>
          <p:spPr>
            <a:xfrm>
              <a:off x="12122426" y="4813322"/>
              <a:ext cx="100147" cy="273054"/>
            </a:xfrm>
            <a:custGeom>
              <a:avLst/>
              <a:gdLst/>
              <a:ahLst/>
              <a:cxnLst/>
              <a:rect l="l" t="t" r="r" b="b"/>
              <a:pathLst>
                <a:path w="3585" h="16793" extrusionOk="0">
                  <a:moveTo>
                    <a:pt x="1003" y="0"/>
                  </a:moveTo>
                  <a:cubicBezTo>
                    <a:pt x="2006" y="9749"/>
                    <a:pt x="1" y="16266"/>
                    <a:pt x="1" y="16266"/>
                  </a:cubicBezTo>
                  <a:lnTo>
                    <a:pt x="1379" y="16792"/>
                  </a:lnTo>
                  <a:cubicBezTo>
                    <a:pt x="3585" y="9925"/>
                    <a:pt x="2833" y="526"/>
                    <a:pt x="2833" y="526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Прямоугольник 60"/>
          <p:cNvSpPr/>
          <p:nvPr/>
        </p:nvSpPr>
        <p:spPr>
          <a:xfrm>
            <a:off x="2001432" y="359752"/>
            <a:ext cx="510162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ЛИТЕРАТУРА</a:t>
            </a:r>
            <a:b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endParaRPr lang="ru-RU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indent="450215" algn="just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1.  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Алябьева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, Е. А. Воспитание культуры поведения у детей 5-7</a:t>
            </a:r>
            <a:endParaRPr lang="ru-RU" sz="12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лет [Текст]: Методическое пособие/ Е. А.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Алябьева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. – Москва: ТЦ</a:t>
            </a:r>
            <a:endParaRPr lang="ru-RU" sz="12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Сфера, 2009. – 128с.</a:t>
            </a:r>
          </a:p>
          <a:p>
            <a:pPr algn="just"/>
            <a:endParaRPr lang="ru-RU" sz="12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indent="450215" algn="just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2. Леонова Н. Н.,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Неточаева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Н. В. Проект "Живая Память России". Нравственно-патриотическое воспитание старших дошкольников</a:t>
            </a:r>
            <a:endParaRPr lang="ru-RU" sz="12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 / Н. Н. Леонова, Н. В.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Неточаева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– Москва : Детство-Пресс, 2013 г. –</a:t>
            </a:r>
            <a:endParaRPr lang="ru-RU" sz="12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96 с.</a:t>
            </a:r>
            <a:endParaRPr lang="ru-RU" sz="12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indent="450215" algn="just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 3. Лопатина, А. А. Воспитание нравственных качеств у детей</a:t>
            </a:r>
            <a:endParaRPr lang="ru-RU" sz="12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[Текст]: Конспекты занятий / А. А. Лопатина, М. В.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Скребцова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. –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Мос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endParaRPr lang="ru-RU" sz="12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ква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: Книголюб, 2008. – 112с.</a:t>
            </a:r>
          </a:p>
          <a:p>
            <a:pPr algn="just"/>
            <a:endParaRPr lang="ru-RU" sz="12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indent="450215" algn="just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4.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Маханева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М. Д. Нравственно-патриотическое воспитание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дош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endParaRPr lang="ru-RU" sz="12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кольников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/ М. Д. 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Маханева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– Москва : «Сфера», 2010 г. – 96 с.</a:t>
            </a:r>
          </a:p>
          <a:p>
            <a:pPr algn="just"/>
            <a:endParaRPr lang="ru-RU" sz="12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indent="450215" algn="just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5. Федулова Ю., Рогожина О.,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Депутатова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О. Люблю мое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отечес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endParaRPr lang="ru-RU" sz="12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тво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. Сборник проектов по патриотическому воспитанию дошкольников / Ю. Федулова, О. Рогожина, О.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Депутатова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– Москва : ТЦ «Сфера», 2019г. – 112 с.</a:t>
            </a:r>
            <a:endParaRPr lang="ru-RU" sz="1200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164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939180" y="222226"/>
            <a:ext cx="79414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/>
          </a:p>
        </p:txBody>
      </p:sp>
      <p:grpSp>
        <p:nvGrpSpPr>
          <p:cNvPr id="35" name="Google Shape;5151;p63"/>
          <p:cNvGrpSpPr/>
          <p:nvPr/>
        </p:nvGrpSpPr>
        <p:grpSpPr>
          <a:xfrm>
            <a:off x="8025228" y="4391625"/>
            <a:ext cx="1169975" cy="760781"/>
            <a:chOff x="10815989" y="4086867"/>
            <a:chExt cx="1612436" cy="1032422"/>
          </a:xfrm>
        </p:grpSpPr>
        <p:sp>
          <p:nvSpPr>
            <p:cNvPr id="36" name="Google Shape;5152;p63"/>
            <p:cNvSpPr/>
            <p:nvPr/>
          </p:nvSpPr>
          <p:spPr>
            <a:xfrm>
              <a:off x="10875490" y="4125417"/>
              <a:ext cx="1552935" cy="993871"/>
            </a:xfrm>
            <a:custGeom>
              <a:avLst/>
              <a:gdLst/>
              <a:ahLst/>
              <a:cxnLst/>
              <a:rect l="l" t="t" r="r" b="b"/>
              <a:pathLst>
                <a:path w="55591" h="35578" extrusionOk="0">
                  <a:moveTo>
                    <a:pt x="10173" y="0"/>
                  </a:moveTo>
                  <a:cubicBezTo>
                    <a:pt x="8571" y="0"/>
                    <a:pt x="8777" y="1115"/>
                    <a:pt x="9023" y="1630"/>
                  </a:cubicBezTo>
                  <a:cubicBezTo>
                    <a:pt x="9048" y="1680"/>
                    <a:pt x="9249" y="1755"/>
                    <a:pt x="9600" y="1805"/>
                  </a:cubicBezTo>
                  <a:cubicBezTo>
                    <a:pt x="9750" y="4688"/>
                    <a:pt x="9224" y="8146"/>
                    <a:pt x="9149" y="8723"/>
                  </a:cubicBezTo>
                  <a:cubicBezTo>
                    <a:pt x="8723" y="9074"/>
                    <a:pt x="8873" y="9700"/>
                    <a:pt x="9048" y="10051"/>
                  </a:cubicBezTo>
                  <a:cubicBezTo>
                    <a:pt x="9099" y="10176"/>
                    <a:pt x="10051" y="10327"/>
                    <a:pt x="11530" y="10502"/>
                  </a:cubicBezTo>
                  <a:cubicBezTo>
                    <a:pt x="9410" y="10454"/>
                    <a:pt x="7530" y="10426"/>
                    <a:pt x="6133" y="10426"/>
                  </a:cubicBezTo>
                  <a:cubicBezTo>
                    <a:pt x="5367" y="10426"/>
                    <a:pt x="4747" y="10434"/>
                    <a:pt x="4312" y="10452"/>
                  </a:cubicBezTo>
                  <a:cubicBezTo>
                    <a:pt x="2532" y="10577"/>
                    <a:pt x="1" y="17846"/>
                    <a:pt x="2783" y="19700"/>
                  </a:cubicBezTo>
                  <a:cubicBezTo>
                    <a:pt x="3309" y="20026"/>
                    <a:pt x="4612" y="20352"/>
                    <a:pt x="6392" y="20627"/>
                  </a:cubicBezTo>
                  <a:cubicBezTo>
                    <a:pt x="5891" y="20978"/>
                    <a:pt x="6041" y="21630"/>
                    <a:pt x="6216" y="22006"/>
                  </a:cubicBezTo>
                  <a:cubicBezTo>
                    <a:pt x="6241" y="22081"/>
                    <a:pt x="6492" y="22131"/>
                    <a:pt x="6918" y="22206"/>
                  </a:cubicBezTo>
                  <a:cubicBezTo>
                    <a:pt x="7094" y="24663"/>
                    <a:pt x="6743" y="27670"/>
                    <a:pt x="6567" y="28948"/>
                  </a:cubicBezTo>
                  <a:cubicBezTo>
                    <a:pt x="5891" y="29274"/>
                    <a:pt x="6041" y="30026"/>
                    <a:pt x="6241" y="30427"/>
                  </a:cubicBezTo>
                  <a:cubicBezTo>
                    <a:pt x="6467" y="30903"/>
                    <a:pt x="20753" y="31956"/>
                    <a:pt x="26016" y="32332"/>
                  </a:cubicBezTo>
                  <a:cubicBezTo>
                    <a:pt x="27341" y="32958"/>
                    <a:pt x="43404" y="35578"/>
                    <a:pt x="48225" y="35578"/>
                  </a:cubicBezTo>
                  <a:cubicBezTo>
                    <a:pt x="48418" y="35578"/>
                    <a:pt x="48593" y="35574"/>
                    <a:pt x="48748" y="35565"/>
                  </a:cubicBezTo>
                  <a:cubicBezTo>
                    <a:pt x="50427" y="35465"/>
                    <a:pt x="52833" y="28547"/>
                    <a:pt x="50202" y="26818"/>
                  </a:cubicBezTo>
                  <a:cubicBezTo>
                    <a:pt x="49324" y="26242"/>
                    <a:pt x="46542" y="25490"/>
                    <a:pt x="43234" y="24738"/>
                  </a:cubicBezTo>
                  <a:lnTo>
                    <a:pt x="43234" y="24738"/>
                  </a:lnTo>
                  <a:cubicBezTo>
                    <a:pt x="46542" y="25314"/>
                    <a:pt x="49375" y="25815"/>
                    <a:pt x="50227" y="25941"/>
                  </a:cubicBezTo>
                  <a:cubicBezTo>
                    <a:pt x="50510" y="25984"/>
                    <a:pt x="50757" y="26004"/>
                    <a:pt x="50973" y="26004"/>
                  </a:cubicBezTo>
                  <a:cubicBezTo>
                    <a:pt x="52630" y="26004"/>
                    <a:pt x="52423" y="24841"/>
                    <a:pt x="52157" y="24287"/>
                  </a:cubicBezTo>
                  <a:cubicBezTo>
                    <a:pt x="52131" y="24237"/>
                    <a:pt x="51755" y="24111"/>
                    <a:pt x="51154" y="23961"/>
                  </a:cubicBezTo>
                  <a:cubicBezTo>
                    <a:pt x="51154" y="23735"/>
                    <a:pt x="51154" y="23485"/>
                    <a:pt x="51129" y="23259"/>
                  </a:cubicBezTo>
                  <a:cubicBezTo>
                    <a:pt x="51129" y="22883"/>
                    <a:pt x="51129" y="22532"/>
                    <a:pt x="51154" y="22156"/>
                  </a:cubicBezTo>
                  <a:cubicBezTo>
                    <a:pt x="51154" y="21906"/>
                    <a:pt x="51154" y="21680"/>
                    <a:pt x="51179" y="21430"/>
                  </a:cubicBezTo>
                  <a:cubicBezTo>
                    <a:pt x="51204" y="21054"/>
                    <a:pt x="51229" y="20703"/>
                    <a:pt x="51254" y="20377"/>
                  </a:cubicBezTo>
                  <a:cubicBezTo>
                    <a:pt x="51254" y="20126"/>
                    <a:pt x="51279" y="19901"/>
                    <a:pt x="51304" y="19700"/>
                  </a:cubicBezTo>
                  <a:cubicBezTo>
                    <a:pt x="51380" y="18723"/>
                    <a:pt x="51505" y="17896"/>
                    <a:pt x="51580" y="17344"/>
                  </a:cubicBezTo>
                  <a:cubicBezTo>
                    <a:pt x="51673" y="17350"/>
                    <a:pt x="51762" y="17353"/>
                    <a:pt x="51845" y="17353"/>
                  </a:cubicBezTo>
                  <a:cubicBezTo>
                    <a:pt x="53539" y="17353"/>
                    <a:pt x="53321" y="16189"/>
                    <a:pt x="53059" y="15640"/>
                  </a:cubicBezTo>
                  <a:cubicBezTo>
                    <a:pt x="53034" y="15540"/>
                    <a:pt x="52482" y="15364"/>
                    <a:pt x="51630" y="15164"/>
                  </a:cubicBezTo>
                  <a:cubicBezTo>
                    <a:pt x="53309" y="14838"/>
                    <a:pt x="55590" y="8146"/>
                    <a:pt x="52984" y="6417"/>
                  </a:cubicBezTo>
                  <a:cubicBezTo>
                    <a:pt x="50502" y="4788"/>
                    <a:pt x="32307" y="1655"/>
                    <a:pt x="30402" y="1329"/>
                  </a:cubicBezTo>
                  <a:lnTo>
                    <a:pt x="30402" y="1304"/>
                  </a:lnTo>
                  <a:cubicBezTo>
                    <a:pt x="30402" y="1304"/>
                    <a:pt x="13159" y="402"/>
                    <a:pt x="10828" y="51"/>
                  </a:cubicBezTo>
                  <a:cubicBezTo>
                    <a:pt x="10582" y="16"/>
                    <a:pt x="10364" y="0"/>
                    <a:pt x="10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153;p63"/>
            <p:cNvSpPr/>
            <p:nvPr/>
          </p:nvSpPr>
          <p:spPr>
            <a:xfrm>
              <a:off x="11071538" y="4103013"/>
              <a:ext cx="637141" cy="282898"/>
            </a:xfrm>
            <a:custGeom>
              <a:avLst/>
              <a:gdLst/>
              <a:ahLst/>
              <a:cxnLst/>
              <a:rect l="l" t="t" r="r" b="b"/>
              <a:pathLst>
                <a:path w="22808" h="10127" extrusionOk="0">
                  <a:moveTo>
                    <a:pt x="376" y="1"/>
                  </a:moveTo>
                  <a:cubicBezTo>
                    <a:pt x="827" y="3284"/>
                    <a:pt x="0" y="8221"/>
                    <a:pt x="0" y="8221"/>
                  </a:cubicBezTo>
                  <a:lnTo>
                    <a:pt x="22407" y="10126"/>
                  </a:lnTo>
                  <a:lnTo>
                    <a:pt x="22808" y="1480"/>
                  </a:lnTo>
                  <a:lnTo>
                    <a:pt x="3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154;p63"/>
            <p:cNvSpPr/>
            <p:nvPr/>
          </p:nvSpPr>
          <p:spPr>
            <a:xfrm>
              <a:off x="11266860" y="4143631"/>
              <a:ext cx="445312" cy="253482"/>
            </a:xfrm>
            <a:custGeom>
              <a:avLst/>
              <a:gdLst/>
              <a:ahLst/>
              <a:cxnLst/>
              <a:rect l="l" t="t" r="r" b="b"/>
              <a:pathLst>
                <a:path w="15941" h="9074" extrusionOk="0">
                  <a:moveTo>
                    <a:pt x="9500" y="0"/>
                  </a:moveTo>
                  <a:cubicBezTo>
                    <a:pt x="6968" y="3208"/>
                    <a:pt x="3560" y="5765"/>
                    <a:pt x="1" y="7745"/>
                  </a:cubicBezTo>
                  <a:lnTo>
                    <a:pt x="15565" y="9073"/>
                  </a:lnTo>
                  <a:lnTo>
                    <a:pt x="15941" y="427"/>
                  </a:lnTo>
                  <a:lnTo>
                    <a:pt x="950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155;p63"/>
            <p:cNvSpPr/>
            <p:nvPr/>
          </p:nvSpPr>
          <p:spPr>
            <a:xfrm>
              <a:off x="11056732" y="4321940"/>
              <a:ext cx="621135" cy="102466"/>
            </a:xfrm>
            <a:custGeom>
              <a:avLst/>
              <a:gdLst/>
              <a:ahLst/>
              <a:cxnLst/>
              <a:rect l="l" t="t" r="r" b="b"/>
              <a:pathLst>
                <a:path w="22235" h="3668" extrusionOk="0">
                  <a:moveTo>
                    <a:pt x="1567" y="0"/>
                  </a:moveTo>
                  <a:cubicBezTo>
                    <a:pt x="1" y="0"/>
                    <a:pt x="189" y="1104"/>
                    <a:pt x="455" y="1638"/>
                  </a:cubicBezTo>
                  <a:cubicBezTo>
                    <a:pt x="731" y="2214"/>
                    <a:pt x="22160" y="3668"/>
                    <a:pt x="22160" y="3668"/>
                  </a:cubicBezTo>
                  <a:lnTo>
                    <a:pt x="22235" y="1938"/>
                  </a:lnTo>
                  <a:cubicBezTo>
                    <a:pt x="22235" y="1938"/>
                    <a:pt x="4591" y="409"/>
                    <a:pt x="2260" y="59"/>
                  </a:cubicBezTo>
                  <a:cubicBezTo>
                    <a:pt x="1997" y="19"/>
                    <a:pt x="1768" y="0"/>
                    <a:pt x="15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156;p63"/>
            <p:cNvSpPr/>
            <p:nvPr/>
          </p:nvSpPr>
          <p:spPr>
            <a:xfrm>
              <a:off x="11055978" y="4086867"/>
              <a:ext cx="621889" cy="89001"/>
            </a:xfrm>
            <a:custGeom>
              <a:avLst/>
              <a:gdLst/>
              <a:ahLst/>
              <a:cxnLst/>
              <a:rect l="l" t="t" r="r" b="b"/>
              <a:pathLst>
                <a:path w="22262" h="3186" extrusionOk="0">
                  <a:moveTo>
                    <a:pt x="1597" y="1"/>
                  </a:moveTo>
                  <a:cubicBezTo>
                    <a:pt x="0" y="1"/>
                    <a:pt x="186" y="1095"/>
                    <a:pt x="432" y="1631"/>
                  </a:cubicBezTo>
                  <a:cubicBezTo>
                    <a:pt x="708" y="2208"/>
                    <a:pt x="22262" y="3185"/>
                    <a:pt x="22262" y="3185"/>
                  </a:cubicBezTo>
                  <a:lnTo>
                    <a:pt x="21836" y="1306"/>
                  </a:lnTo>
                  <a:cubicBezTo>
                    <a:pt x="21836" y="1306"/>
                    <a:pt x="4593" y="403"/>
                    <a:pt x="2262" y="52"/>
                  </a:cubicBezTo>
                  <a:cubicBezTo>
                    <a:pt x="2012" y="17"/>
                    <a:pt x="1791" y="1"/>
                    <a:pt x="15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157;p63"/>
            <p:cNvSpPr/>
            <p:nvPr/>
          </p:nvSpPr>
          <p:spPr>
            <a:xfrm>
              <a:off x="11610991" y="4123322"/>
              <a:ext cx="760000" cy="387598"/>
            </a:xfrm>
            <a:custGeom>
              <a:avLst/>
              <a:gdLst/>
              <a:ahLst/>
              <a:cxnLst/>
              <a:rect l="l" t="t" r="r" b="b"/>
              <a:pathLst>
                <a:path w="27206" h="13875" extrusionOk="0">
                  <a:moveTo>
                    <a:pt x="1792" y="1"/>
                  </a:moveTo>
                  <a:cubicBezTo>
                    <a:pt x="1792" y="1"/>
                    <a:pt x="2920" y="6893"/>
                    <a:pt x="314" y="10552"/>
                  </a:cubicBezTo>
                  <a:cubicBezTo>
                    <a:pt x="0" y="10986"/>
                    <a:pt x="17453" y="13875"/>
                    <a:pt x="22544" y="13875"/>
                  </a:cubicBezTo>
                  <a:cubicBezTo>
                    <a:pt x="22748" y="13875"/>
                    <a:pt x="22933" y="13870"/>
                    <a:pt x="23096" y="13860"/>
                  </a:cubicBezTo>
                  <a:cubicBezTo>
                    <a:pt x="24800" y="13760"/>
                    <a:pt x="27206" y="6843"/>
                    <a:pt x="24549" y="5113"/>
                  </a:cubicBezTo>
                  <a:cubicBezTo>
                    <a:pt x="21918" y="3384"/>
                    <a:pt x="1793" y="1"/>
                    <a:pt x="17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158;p63"/>
            <p:cNvSpPr/>
            <p:nvPr/>
          </p:nvSpPr>
          <p:spPr>
            <a:xfrm>
              <a:off x="11742950" y="4151449"/>
              <a:ext cx="140066" cy="371629"/>
            </a:xfrm>
            <a:custGeom>
              <a:avLst/>
              <a:gdLst/>
              <a:ahLst/>
              <a:cxnLst/>
              <a:rect l="l" t="t" r="r" b="b"/>
              <a:pathLst>
                <a:path w="5014" h="16793" extrusionOk="0">
                  <a:moveTo>
                    <a:pt x="1404" y="0"/>
                  </a:moveTo>
                  <a:cubicBezTo>
                    <a:pt x="2808" y="9750"/>
                    <a:pt x="1" y="16266"/>
                    <a:pt x="1" y="16266"/>
                  </a:cubicBezTo>
                  <a:lnTo>
                    <a:pt x="1930" y="16792"/>
                  </a:lnTo>
                  <a:cubicBezTo>
                    <a:pt x="5013" y="9925"/>
                    <a:pt x="3961" y="527"/>
                    <a:pt x="3961" y="527"/>
                  </a:cubicBezTo>
                  <a:lnTo>
                    <a:pt x="140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159;p63"/>
            <p:cNvSpPr/>
            <p:nvPr/>
          </p:nvSpPr>
          <p:spPr>
            <a:xfrm>
              <a:off x="12133625" y="4224026"/>
              <a:ext cx="140079" cy="349504"/>
            </a:xfrm>
            <a:custGeom>
              <a:avLst/>
              <a:gdLst/>
              <a:ahLst/>
              <a:cxnLst/>
              <a:rect l="l" t="t" r="r" b="b"/>
              <a:pathLst>
                <a:path w="5014" h="16793" extrusionOk="0">
                  <a:moveTo>
                    <a:pt x="1404" y="1"/>
                  </a:moveTo>
                  <a:cubicBezTo>
                    <a:pt x="2808" y="9750"/>
                    <a:pt x="1" y="16267"/>
                    <a:pt x="1" y="16267"/>
                  </a:cubicBezTo>
                  <a:lnTo>
                    <a:pt x="1931" y="16793"/>
                  </a:lnTo>
                  <a:cubicBezTo>
                    <a:pt x="5013" y="9926"/>
                    <a:pt x="3961" y="527"/>
                    <a:pt x="3961" y="527"/>
                  </a:cubicBezTo>
                  <a:lnTo>
                    <a:pt x="14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160;p63"/>
            <p:cNvSpPr/>
            <p:nvPr/>
          </p:nvSpPr>
          <p:spPr>
            <a:xfrm>
              <a:off x="11621830" y="4437423"/>
              <a:ext cx="638566" cy="357345"/>
            </a:xfrm>
            <a:custGeom>
              <a:avLst/>
              <a:gdLst/>
              <a:ahLst/>
              <a:cxnLst/>
              <a:rect l="l" t="t" r="r" b="b"/>
              <a:pathLst>
                <a:path w="22859" h="12792" extrusionOk="0">
                  <a:moveTo>
                    <a:pt x="1247" y="1"/>
                  </a:moveTo>
                  <a:cubicBezTo>
                    <a:pt x="757" y="1"/>
                    <a:pt x="375" y="380"/>
                    <a:pt x="352" y="887"/>
                  </a:cubicBezTo>
                  <a:lnTo>
                    <a:pt x="26" y="8155"/>
                  </a:lnTo>
                  <a:cubicBezTo>
                    <a:pt x="1" y="8631"/>
                    <a:pt x="377" y="9057"/>
                    <a:pt x="853" y="9108"/>
                  </a:cubicBezTo>
                  <a:lnTo>
                    <a:pt x="22457" y="12792"/>
                  </a:lnTo>
                  <a:cubicBezTo>
                    <a:pt x="21981" y="9333"/>
                    <a:pt x="22858" y="4070"/>
                    <a:pt x="22858" y="4070"/>
                  </a:cubicBezTo>
                  <a:lnTo>
                    <a:pt x="1379" y="10"/>
                  </a:lnTo>
                  <a:cubicBezTo>
                    <a:pt x="1334" y="4"/>
                    <a:pt x="1290" y="1"/>
                    <a:pt x="1247" y="1"/>
                  </a:cubicBezTo>
                  <a:close/>
                </a:path>
              </a:pathLst>
            </a:custGeom>
            <a:solidFill>
              <a:srgbClr val="F1EA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161;p63"/>
            <p:cNvSpPr/>
            <p:nvPr/>
          </p:nvSpPr>
          <p:spPr>
            <a:xfrm>
              <a:off x="11621830" y="4437423"/>
              <a:ext cx="448105" cy="326560"/>
            </a:xfrm>
            <a:custGeom>
              <a:avLst/>
              <a:gdLst/>
              <a:ahLst/>
              <a:cxnLst/>
              <a:rect l="l" t="t" r="r" b="b"/>
              <a:pathLst>
                <a:path w="16041" h="11690" extrusionOk="0">
                  <a:moveTo>
                    <a:pt x="1247" y="1"/>
                  </a:moveTo>
                  <a:cubicBezTo>
                    <a:pt x="757" y="1"/>
                    <a:pt x="375" y="380"/>
                    <a:pt x="352" y="887"/>
                  </a:cubicBezTo>
                  <a:lnTo>
                    <a:pt x="26" y="8155"/>
                  </a:lnTo>
                  <a:cubicBezTo>
                    <a:pt x="1" y="8631"/>
                    <a:pt x="377" y="9057"/>
                    <a:pt x="853" y="9108"/>
                  </a:cubicBezTo>
                  <a:lnTo>
                    <a:pt x="16041" y="11689"/>
                  </a:lnTo>
                  <a:cubicBezTo>
                    <a:pt x="12607" y="8857"/>
                    <a:pt x="9800" y="5148"/>
                    <a:pt x="7645" y="1188"/>
                  </a:cubicBezTo>
                  <a:lnTo>
                    <a:pt x="1379" y="10"/>
                  </a:lnTo>
                  <a:cubicBezTo>
                    <a:pt x="1334" y="4"/>
                    <a:pt x="1290" y="1"/>
                    <a:pt x="1247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162;p63"/>
            <p:cNvSpPr/>
            <p:nvPr/>
          </p:nvSpPr>
          <p:spPr>
            <a:xfrm>
              <a:off x="11835365" y="4470582"/>
              <a:ext cx="425031" cy="324186"/>
            </a:xfrm>
            <a:custGeom>
              <a:avLst/>
              <a:gdLst/>
              <a:ahLst/>
              <a:cxnLst/>
              <a:rect l="l" t="t" r="r" b="b"/>
              <a:pathLst>
                <a:path w="15215" h="11605" extrusionOk="0">
                  <a:moveTo>
                    <a:pt x="1" y="1"/>
                  </a:moveTo>
                  <a:lnTo>
                    <a:pt x="1" y="1"/>
                  </a:lnTo>
                  <a:cubicBezTo>
                    <a:pt x="2156" y="3961"/>
                    <a:pt x="4963" y="7695"/>
                    <a:pt x="8397" y="10502"/>
                  </a:cubicBezTo>
                  <a:lnTo>
                    <a:pt x="14813" y="11605"/>
                  </a:lnTo>
                  <a:cubicBezTo>
                    <a:pt x="14337" y="8146"/>
                    <a:pt x="15214" y="2883"/>
                    <a:pt x="15214" y="288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163;p63"/>
            <p:cNvSpPr/>
            <p:nvPr/>
          </p:nvSpPr>
          <p:spPr>
            <a:xfrm>
              <a:off x="11658257" y="4408147"/>
              <a:ext cx="653847" cy="162945"/>
            </a:xfrm>
            <a:custGeom>
              <a:avLst/>
              <a:gdLst/>
              <a:ahLst/>
              <a:cxnLst/>
              <a:rect l="l" t="t" r="r" b="b"/>
              <a:pathLst>
                <a:path w="23406" h="5833" extrusionOk="0">
                  <a:moveTo>
                    <a:pt x="939" y="1"/>
                  </a:moveTo>
                  <a:cubicBezTo>
                    <a:pt x="451" y="1"/>
                    <a:pt x="49" y="386"/>
                    <a:pt x="25" y="882"/>
                  </a:cubicBezTo>
                  <a:cubicBezTo>
                    <a:pt x="0" y="1359"/>
                    <a:pt x="351" y="1785"/>
                    <a:pt x="827" y="1835"/>
                  </a:cubicBezTo>
                  <a:cubicBezTo>
                    <a:pt x="4461" y="2286"/>
                    <a:pt x="18872" y="5469"/>
                    <a:pt x="21003" y="5770"/>
                  </a:cubicBezTo>
                  <a:cubicBezTo>
                    <a:pt x="21286" y="5813"/>
                    <a:pt x="21533" y="5833"/>
                    <a:pt x="21748" y="5833"/>
                  </a:cubicBezTo>
                  <a:cubicBezTo>
                    <a:pt x="23406" y="5833"/>
                    <a:pt x="23199" y="4670"/>
                    <a:pt x="22932" y="4115"/>
                  </a:cubicBezTo>
                  <a:cubicBezTo>
                    <a:pt x="22682" y="3589"/>
                    <a:pt x="5313" y="431"/>
                    <a:pt x="1028" y="5"/>
                  </a:cubicBezTo>
                  <a:cubicBezTo>
                    <a:pt x="998" y="2"/>
                    <a:pt x="968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164;p63"/>
            <p:cNvSpPr/>
            <p:nvPr/>
          </p:nvSpPr>
          <p:spPr>
            <a:xfrm>
              <a:off x="11635322" y="4664423"/>
              <a:ext cx="651444" cy="148921"/>
            </a:xfrm>
            <a:custGeom>
              <a:avLst/>
              <a:gdLst/>
              <a:ahLst/>
              <a:cxnLst/>
              <a:rect l="l" t="t" r="r" b="b"/>
              <a:pathLst>
                <a:path w="23320" h="5331" extrusionOk="0">
                  <a:moveTo>
                    <a:pt x="1021" y="1"/>
                  </a:moveTo>
                  <a:cubicBezTo>
                    <a:pt x="454" y="1"/>
                    <a:pt x="0" y="531"/>
                    <a:pt x="144" y="1107"/>
                  </a:cubicBezTo>
                  <a:lnTo>
                    <a:pt x="169" y="1232"/>
                  </a:lnTo>
                  <a:cubicBezTo>
                    <a:pt x="245" y="1633"/>
                    <a:pt x="570" y="1909"/>
                    <a:pt x="971" y="1959"/>
                  </a:cubicBezTo>
                  <a:cubicBezTo>
                    <a:pt x="4255" y="2235"/>
                    <a:pt x="18766" y="4942"/>
                    <a:pt x="20921" y="5267"/>
                  </a:cubicBezTo>
                  <a:cubicBezTo>
                    <a:pt x="21204" y="5311"/>
                    <a:pt x="21451" y="5330"/>
                    <a:pt x="21666" y="5330"/>
                  </a:cubicBezTo>
                  <a:cubicBezTo>
                    <a:pt x="23319" y="5330"/>
                    <a:pt x="23095" y="4168"/>
                    <a:pt x="22851" y="3613"/>
                  </a:cubicBezTo>
                  <a:cubicBezTo>
                    <a:pt x="22601" y="3087"/>
                    <a:pt x="5809" y="355"/>
                    <a:pt x="1097" y="4"/>
                  </a:cubicBezTo>
                  <a:cubicBezTo>
                    <a:pt x="1071" y="2"/>
                    <a:pt x="10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165;p63"/>
            <p:cNvSpPr/>
            <p:nvPr/>
          </p:nvSpPr>
          <p:spPr>
            <a:xfrm>
              <a:off x="10815989" y="4377754"/>
              <a:ext cx="911296" cy="342315"/>
            </a:xfrm>
            <a:custGeom>
              <a:avLst/>
              <a:gdLst/>
              <a:ahLst/>
              <a:cxnLst/>
              <a:rect l="l" t="t" r="r" b="b"/>
              <a:pathLst>
                <a:path w="32622" h="12254" extrusionOk="0">
                  <a:moveTo>
                    <a:pt x="6468" y="0"/>
                  </a:moveTo>
                  <a:cubicBezTo>
                    <a:pt x="5558" y="0"/>
                    <a:pt x="4828" y="13"/>
                    <a:pt x="4336" y="41"/>
                  </a:cubicBezTo>
                  <a:cubicBezTo>
                    <a:pt x="2532" y="141"/>
                    <a:pt x="0" y="7434"/>
                    <a:pt x="2808" y="9264"/>
                  </a:cubicBezTo>
                  <a:cubicBezTo>
                    <a:pt x="5214" y="10868"/>
                    <a:pt x="24587" y="11695"/>
                    <a:pt x="29600" y="12246"/>
                  </a:cubicBezTo>
                  <a:cubicBezTo>
                    <a:pt x="29638" y="12251"/>
                    <a:pt x="29677" y="12254"/>
                    <a:pt x="29715" y="12254"/>
                  </a:cubicBezTo>
                  <a:cubicBezTo>
                    <a:pt x="30241" y="12254"/>
                    <a:pt x="30672" y="11781"/>
                    <a:pt x="30602" y="11244"/>
                  </a:cubicBezTo>
                  <a:cubicBezTo>
                    <a:pt x="30402" y="9038"/>
                    <a:pt x="30226" y="4151"/>
                    <a:pt x="32331" y="1218"/>
                  </a:cubicBezTo>
                  <a:cubicBezTo>
                    <a:pt x="32621" y="817"/>
                    <a:pt x="13769" y="0"/>
                    <a:pt x="6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166;p63"/>
            <p:cNvSpPr/>
            <p:nvPr/>
          </p:nvSpPr>
          <p:spPr>
            <a:xfrm>
              <a:off x="10886700" y="4377825"/>
              <a:ext cx="240884" cy="282895"/>
            </a:xfrm>
            <a:custGeom>
              <a:avLst/>
              <a:gdLst/>
              <a:ahLst/>
              <a:cxnLst/>
              <a:rect l="l" t="t" r="r" b="b"/>
              <a:pathLst>
                <a:path w="8623" h="16517" extrusionOk="0">
                  <a:moveTo>
                    <a:pt x="5064" y="0"/>
                  </a:moveTo>
                  <a:cubicBezTo>
                    <a:pt x="1" y="7293"/>
                    <a:pt x="2683" y="16516"/>
                    <a:pt x="2683" y="16516"/>
                  </a:cubicBezTo>
                  <a:lnTo>
                    <a:pt x="6292" y="16441"/>
                  </a:lnTo>
                  <a:cubicBezTo>
                    <a:pt x="2933" y="6917"/>
                    <a:pt x="8622" y="251"/>
                    <a:pt x="8622" y="251"/>
                  </a:cubicBezTo>
                  <a:lnTo>
                    <a:pt x="50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67;p63"/>
            <p:cNvSpPr/>
            <p:nvPr/>
          </p:nvSpPr>
          <p:spPr>
            <a:xfrm>
              <a:off x="11324300" y="4387501"/>
              <a:ext cx="240856" cy="399570"/>
            </a:xfrm>
            <a:custGeom>
              <a:avLst/>
              <a:gdLst/>
              <a:ahLst/>
              <a:cxnLst/>
              <a:rect l="l" t="t" r="r" b="b"/>
              <a:pathLst>
                <a:path w="8622" h="16518" extrusionOk="0">
                  <a:moveTo>
                    <a:pt x="5038" y="1"/>
                  </a:moveTo>
                  <a:cubicBezTo>
                    <a:pt x="0" y="7294"/>
                    <a:pt x="2682" y="16517"/>
                    <a:pt x="2682" y="16517"/>
                  </a:cubicBezTo>
                  <a:lnTo>
                    <a:pt x="6592" y="16517"/>
                  </a:lnTo>
                  <a:cubicBezTo>
                    <a:pt x="3233" y="6993"/>
                    <a:pt x="8622" y="226"/>
                    <a:pt x="8622" y="226"/>
                  </a:cubicBezTo>
                  <a:lnTo>
                    <a:pt x="50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168;p63"/>
            <p:cNvSpPr/>
            <p:nvPr/>
          </p:nvSpPr>
          <p:spPr>
            <a:xfrm>
              <a:off x="11010118" y="4671188"/>
              <a:ext cx="637141" cy="282898"/>
            </a:xfrm>
            <a:custGeom>
              <a:avLst/>
              <a:gdLst/>
              <a:ahLst/>
              <a:cxnLst/>
              <a:rect l="l" t="t" r="r" b="b"/>
              <a:pathLst>
                <a:path w="22808" h="10127" extrusionOk="0">
                  <a:moveTo>
                    <a:pt x="376" y="1"/>
                  </a:moveTo>
                  <a:cubicBezTo>
                    <a:pt x="827" y="3284"/>
                    <a:pt x="0" y="8221"/>
                    <a:pt x="0" y="8221"/>
                  </a:cubicBezTo>
                  <a:lnTo>
                    <a:pt x="22407" y="10126"/>
                  </a:lnTo>
                  <a:lnTo>
                    <a:pt x="22808" y="1480"/>
                  </a:lnTo>
                  <a:lnTo>
                    <a:pt x="3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169;p63"/>
            <p:cNvSpPr/>
            <p:nvPr/>
          </p:nvSpPr>
          <p:spPr>
            <a:xfrm>
              <a:off x="11185652" y="4714231"/>
              <a:ext cx="448105" cy="252085"/>
            </a:xfrm>
            <a:custGeom>
              <a:avLst/>
              <a:gdLst/>
              <a:ahLst/>
              <a:cxnLst/>
              <a:rect l="l" t="t" r="r" b="b"/>
              <a:pathLst>
                <a:path w="16041" h="9024" extrusionOk="0">
                  <a:moveTo>
                    <a:pt x="10251" y="1"/>
                  </a:moveTo>
                  <a:cubicBezTo>
                    <a:pt x="7494" y="3384"/>
                    <a:pt x="3986" y="6166"/>
                    <a:pt x="1" y="7695"/>
                  </a:cubicBezTo>
                  <a:lnTo>
                    <a:pt x="15665" y="9023"/>
                  </a:lnTo>
                  <a:lnTo>
                    <a:pt x="16041" y="377"/>
                  </a:lnTo>
                  <a:lnTo>
                    <a:pt x="1025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170;p63"/>
            <p:cNvSpPr/>
            <p:nvPr/>
          </p:nvSpPr>
          <p:spPr>
            <a:xfrm>
              <a:off x="10978403" y="4891339"/>
              <a:ext cx="621051" cy="102270"/>
            </a:xfrm>
            <a:custGeom>
              <a:avLst/>
              <a:gdLst/>
              <a:ahLst/>
              <a:cxnLst/>
              <a:rect l="l" t="t" r="r" b="b"/>
              <a:pathLst>
                <a:path w="22232" h="3661" extrusionOk="0">
                  <a:moveTo>
                    <a:pt x="1611" y="0"/>
                  </a:moveTo>
                  <a:cubicBezTo>
                    <a:pt x="0" y="0"/>
                    <a:pt x="206" y="1094"/>
                    <a:pt x="452" y="1631"/>
                  </a:cubicBezTo>
                  <a:cubicBezTo>
                    <a:pt x="728" y="2207"/>
                    <a:pt x="22157" y="3661"/>
                    <a:pt x="22157" y="3661"/>
                  </a:cubicBezTo>
                  <a:lnTo>
                    <a:pt x="22232" y="1931"/>
                  </a:lnTo>
                  <a:cubicBezTo>
                    <a:pt x="22232" y="1931"/>
                    <a:pt x="4588" y="403"/>
                    <a:pt x="2282" y="52"/>
                  </a:cubicBezTo>
                  <a:cubicBezTo>
                    <a:pt x="2029" y="16"/>
                    <a:pt x="1806" y="0"/>
                    <a:pt x="16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171;p63"/>
            <p:cNvSpPr/>
            <p:nvPr/>
          </p:nvSpPr>
          <p:spPr>
            <a:xfrm>
              <a:off x="10977676" y="4656098"/>
              <a:ext cx="621777" cy="89671"/>
            </a:xfrm>
            <a:custGeom>
              <a:avLst/>
              <a:gdLst/>
              <a:ahLst/>
              <a:cxnLst/>
              <a:rect l="l" t="t" r="r" b="b"/>
              <a:pathLst>
                <a:path w="22258" h="3210" extrusionOk="0">
                  <a:moveTo>
                    <a:pt x="1603" y="1"/>
                  </a:moveTo>
                  <a:cubicBezTo>
                    <a:pt x="1" y="1"/>
                    <a:pt x="207" y="1116"/>
                    <a:pt x="453" y="1630"/>
                  </a:cubicBezTo>
                  <a:cubicBezTo>
                    <a:pt x="729" y="2207"/>
                    <a:pt x="22258" y="3209"/>
                    <a:pt x="22258" y="3209"/>
                  </a:cubicBezTo>
                  <a:lnTo>
                    <a:pt x="21832" y="1305"/>
                  </a:lnTo>
                  <a:cubicBezTo>
                    <a:pt x="21832" y="1305"/>
                    <a:pt x="4588" y="402"/>
                    <a:pt x="2258" y="52"/>
                  </a:cubicBezTo>
                  <a:cubicBezTo>
                    <a:pt x="2011" y="17"/>
                    <a:pt x="1794" y="1"/>
                    <a:pt x="16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172;p63"/>
            <p:cNvSpPr/>
            <p:nvPr/>
          </p:nvSpPr>
          <p:spPr>
            <a:xfrm>
              <a:off x="11532577" y="4692526"/>
              <a:ext cx="760000" cy="387598"/>
            </a:xfrm>
            <a:custGeom>
              <a:avLst/>
              <a:gdLst/>
              <a:ahLst/>
              <a:cxnLst/>
              <a:rect l="l" t="t" r="r" b="b"/>
              <a:pathLst>
                <a:path w="27206" h="13875" extrusionOk="0">
                  <a:moveTo>
                    <a:pt x="1817" y="1"/>
                  </a:moveTo>
                  <a:cubicBezTo>
                    <a:pt x="1817" y="1"/>
                    <a:pt x="2945" y="6918"/>
                    <a:pt x="314" y="10577"/>
                  </a:cubicBezTo>
                  <a:cubicBezTo>
                    <a:pt x="0" y="10987"/>
                    <a:pt x="17453" y="13875"/>
                    <a:pt x="22543" y="13875"/>
                  </a:cubicBezTo>
                  <a:cubicBezTo>
                    <a:pt x="22748" y="13875"/>
                    <a:pt x="22933" y="13870"/>
                    <a:pt x="23096" y="13860"/>
                  </a:cubicBezTo>
                  <a:cubicBezTo>
                    <a:pt x="24800" y="13785"/>
                    <a:pt x="27206" y="6868"/>
                    <a:pt x="24549" y="5113"/>
                  </a:cubicBezTo>
                  <a:cubicBezTo>
                    <a:pt x="21918" y="3384"/>
                    <a:pt x="1818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173;p63"/>
            <p:cNvSpPr/>
            <p:nvPr/>
          </p:nvSpPr>
          <p:spPr>
            <a:xfrm>
              <a:off x="11635850" y="4709500"/>
              <a:ext cx="100119" cy="305289"/>
            </a:xfrm>
            <a:custGeom>
              <a:avLst/>
              <a:gdLst/>
              <a:ahLst/>
              <a:cxnLst/>
              <a:rect l="l" t="t" r="r" b="b"/>
              <a:pathLst>
                <a:path w="3584" h="16818" extrusionOk="0">
                  <a:moveTo>
                    <a:pt x="1003" y="0"/>
                  </a:moveTo>
                  <a:lnTo>
                    <a:pt x="1003" y="0"/>
                  </a:lnTo>
                  <a:cubicBezTo>
                    <a:pt x="2005" y="9775"/>
                    <a:pt x="0" y="16266"/>
                    <a:pt x="0" y="16266"/>
                  </a:cubicBezTo>
                  <a:lnTo>
                    <a:pt x="1378" y="16818"/>
                  </a:lnTo>
                  <a:cubicBezTo>
                    <a:pt x="3584" y="9950"/>
                    <a:pt x="2832" y="527"/>
                    <a:pt x="2832" y="527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174;p63"/>
            <p:cNvSpPr/>
            <p:nvPr/>
          </p:nvSpPr>
          <p:spPr>
            <a:xfrm>
              <a:off x="11720550" y="4727850"/>
              <a:ext cx="100147" cy="305289"/>
            </a:xfrm>
            <a:custGeom>
              <a:avLst/>
              <a:gdLst/>
              <a:ahLst/>
              <a:cxnLst/>
              <a:rect l="l" t="t" r="r" b="b"/>
              <a:pathLst>
                <a:path w="3585" h="16818" extrusionOk="0">
                  <a:moveTo>
                    <a:pt x="1003" y="0"/>
                  </a:moveTo>
                  <a:lnTo>
                    <a:pt x="1003" y="0"/>
                  </a:lnTo>
                  <a:cubicBezTo>
                    <a:pt x="2006" y="9775"/>
                    <a:pt x="1" y="16266"/>
                    <a:pt x="1" y="16266"/>
                  </a:cubicBezTo>
                  <a:lnTo>
                    <a:pt x="1379" y="16818"/>
                  </a:lnTo>
                  <a:cubicBezTo>
                    <a:pt x="3585" y="9950"/>
                    <a:pt x="2833" y="527"/>
                    <a:pt x="2833" y="527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175;p63"/>
            <p:cNvSpPr/>
            <p:nvPr/>
          </p:nvSpPr>
          <p:spPr>
            <a:xfrm>
              <a:off x="12037725" y="4788075"/>
              <a:ext cx="100147" cy="289511"/>
            </a:xfrm>
            <a:custGeom>
              <a:avLst/>
              <a:gdLst/>
              <a:ahLst/>
              <a:cxnLst/>
              <a:rect l="l" t="t" r="r" b="b"/>
              <a:pathLst>
                <a:path w="3585" h="16793" extrusionOk="0">
                  <a:moveTo>
                    <a:pt x="1003" y="0"/>
                  </a:moveTo>
                  <a:cubicBezTo>
                    <a:pt x="2005" y="9749"/>
                    <a:pt x="0" y="16266"/>
                    <a:pt x="0" y="16266"/>
                  </a:cubicBezTo>
                  <a:lnTo>
                    <a:pt x="1379" y="16792"/>
                  </a:lnTo>
                  <a:cubicBezTo>
                    <a:pt x="3584" y="9925"/>
                    <a:pt x="2832" y="526"/>
                    <a:pt x="2832" y="526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176;p63"/>
            <p:cNvSpPr/>
            <p:nvPr/>
          </p:nvSpPr>
          <p:spPr>
            <a:xfrm>
              <a:off x="12122426" y="4813322"/>
              <a:ext cx="100147" cy="273054"/>
            </a:xfrm>
            <a:custGeom>
              <a:avLst/>
              <a:gdLst/>
              <a:ahLst/>
              <a:cxnLst/>
              <a:rect l="l" t="t" r="r" b="b"/>
              <a:pathLst>
                <a:path w="3585" h="16793" extrusionOk="0">
                  <a:moveTo>
                    <a:pt x="1003" y="0"/>
                  </a:moveTo>
                  <a:cubicBezTo>
                    <a:pt x="2006" y="9749"/>
                    <a:pt x="1" y="16266"/>
                    <a:pt x="1" y="16266"/>
                  </a:cubicBezTo>
                  <a:lnTo>
                    <a:pt x="1379" y="16792"/>
                  </a:lnTo>
                  <a:cubicBezTo>
                    <a:pt x="3585" y="9925"/>
                    <a:pt x="2833" y="526"/>
                    <a:pt x="2833" y="526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275026" y="862792"/>
            <a:ext cx="5186477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ln w="0"/>
                <a:solidFill>
                  <a:schemeClr val="accent6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</a:t>
            </a:r>
          </a:p>
        </p:txBody>
      </p:sp>
      <p:pic>
        <p:nvPicPr>
          <p:cNvPr id="20484" name="Picture 4" descr="https://pictures.pibig.info/uploads/posts/2023-04/1680691387_pictures-pibig-info-p-druzhba-narodov-illyustratsii-instagram-8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89" b="99901" l="204" r="99796">
                        <a14:foregroundMark x1="22857" y1="42079" x2="7857" y2="36436"/>
                        <a14:foregroundMark x1="1429" y1="36436" x2="7347" y2="35347"/>
                        <a14:foregroundMark x1="19796" y1="11683" x2="42653" y2="32178"/>
                        <a14:foregroundMark x1="32449" y1="27723" x2="35204" y2="36040"/>
                        <a14:foregroundMark x1="17551" y1="38713" x2="26531" y2="26139"/>
                        <a14:foregroundMark x1="49082" y1="3168" x2="52347" y2="31980"/>
                        <a14:foregroundMark x1="33367" y1="20990" x2="49286" y2="15842"/>
                        <a14:foregroundMark x1="70918" y1="8713" x2="65408" y2="37327"/>
                        <a14:foregroundMark x1="67959" y1="21683" x2="52959" y2="18119"/>
                        <a14:foregroundMark x1="65408" y1="27525" x2="57143" y2="34851"/>
                        <a14:foregroundMark x1="97449" y1="36238" x2="73776" y2="45149"/>
                        <a14:foregroundMark x1="83673" y1="60792" x2="83878" y2="42277"/>
                        <a14:foregroundMark x1="80000" y1="36436" x2="72143" y2="23465"/>
                        <a14:foregroundMark x1="97245" y1="64851" x2="67041" y2="60198"/>
                        <a14:foregroundMark x1="88265" y1="65743" x2="68163" y2="52574"/>
                        <a14:foregroundMark x1="80204" y1="91188" x2="59898" y2="67129"/>
                        <a14:foregroundMark x1="62857" y1="62376" x2="69388" y2="71287"/>
                        <a14:foregroundMark x1="80408" y1="64356" x2="70714" y2="78713"/>
                        <a14:foregroundMark x1="71633" y1="78911" x2="48367" y2="85149"/>
                        <a14:foregroundMark x1="48367" y1="85149" x2="48367" y2="85149"/>
                        <a14:foregroundMark x1="46122" y1="98614" x2="52551" y2="71584"/>
                        <a14:foregroundMark x1="45204" y1="68911" x2="54592" y2="81881"/>
                        <a14:foregroundMark x1="20306" y1="88515" x2="39592" y2="70000"/>
                        <a14:foregroundMark x1="47653" y1="84950" x2="34286" y2="79109"/>
                        <a14:foregroundMark x1="35714" y1="63465" x2="31327" y2="79604"/>
                        <a14:foregroundMark x1="28367" y1="76040" x2="15000" y2="57228"/>
                        <a14:foregroundMark x1="2347" y1="64851" x2="20714" y2="62871"/>
                        <a14:foregroundMark x1="15000" y1="43564" x2="17245" y2="59901"/>
                        <a14:foregroundMark x1="28776" y1="46733" x2="25306" y2="43366"/>
                        <a14:foregroundMark x1="30000" y1="40495" x2="24898" y2="40693"/>
                        <a14:foregroundMark x1="32245" y1="59505" x2="26224" y2="59010"/>
                        <a14:foregroundMark x1="30918" y1="52574" x2="25102" y2="56139"/>
                        <a14:foregroundMark x1="44694" y1="91485" x2="43776" y2="84059"/>
                        <a14:foregroundMark x1="52041" y1="96139" x2="56020" y2="86337"/>
                        <a14:foregroundMark x1="78571" y1="60792" x2="68163" y2="59505"/>
                        <a14:foregroundMark x1="31837" y1="41782" x2="30000" y2="46040"/>
                        <a14:backgroundMark x1="37143" y1="68911" x2="37143" y2="68911"/>
                        <a14:backgroundMark x1="37755" y1="32871" x2="37755" y2="32871"/>
                        <a14:backgroundMark x1="30000" y1="42970" x2="30000" y2="42970"/>
                        <a14:backgroundMark x1="26531" y1="43861" x2="31327" y2="42970"/>
                        <a14:backgroundMark x1="64082" y1="31782" x2="61735" y2="33564"/>
                        <a14:backgroundMark x1="73469" y1="59208" x2="70510" y2="55248"/>
                        <a14:backgroundMark x1="65918" y1="69505" x2="64286" y2="66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648" y="1787809"/>
            <a:ext cx="3174797" cy="327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s://flomaster.top/uploads/posts/2022-06/thumbs/1654221500_45-flomaster-club-p-bereza-risunok-detskii-krasivo-4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34" y="120077"/>
            <a:ext cx="1238984" cy="149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418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48256" y="3774643"/>
            <a:ext cx="5142586" cy="738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9" name="Прямоугольник 418"/>
          <p:cNvSpPr/>
          <p:nvPr/>
        </p:nvSpPr>
        <p:spPr>
          <a:xfrm>
            <a:off x="1026807" y="696077"/>
            <a:ext cx="71854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r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– это огромное окно, через которое в духовный</a:t>
            </a:r>
          </a:p>
          <a:p>
            <a:pPr indent="450215" algn="r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ребенка вливается живительный поток представлений,</a:t>
            </a:r>
          </a:p>
          <a:p>
            <a:pPr indent="450215" algn="r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понятий об окружающем мире.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r"/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r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– это искра, зажигающая поток пытливости и</a:t>
            </a:r>
          </a:p>
          <a:p>
            <a:pPr indent="450215" algn="r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любознательности.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r"/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r"/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А. Сухомлинский</a:t>
            </a:r>
            <a:endParaRPr lang="ru-RU" sz="2000" b="1" i="1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endou9.ru/images/news/1657686967_53-kartinkin-net-p-kartinki-s-detmi-dlya-oformleniya-prezenta-5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5" b="6622"/>
          <a:stretch/>
        </p:blipFill>
        <p:spPr bwMode="auto">
          <a:xfrm>
            <a:off x="901724" y="2536512"/>
            <a:ext cx="3553233" cy="204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2" name="Google Shape;5151;p63"/>
          <p:cNvGrpSpPr/>
          <p:nvPr/>
        </p:nvGrpSpPr>
        <p:grpSpPr>
          <a:xfrm>
            <a:off x="563271" y="343814"/>
            <a:ext cx="568654" cy="484551"/>
            <a:chOff x="10815989" y="4086867"/>
            <a:chExt cx="1612436" cy="1032422"/>
          </a:xfrm>
        </p:grpSpPr>
        <p:sp>
          <p:nvSpPr>
            <p:cNvPr id="423" name="Google Shape;5152;p63"/>
            <p:cNvSpPr/>
            <p:nvPr/>
          </p:nvSpPr>
          <p:spPr>
            <a:xfrm>
              <a:off x="10875490" y="4125417"/>
              <a:ext cx="1552935" cy="993871"/>
            </a:xfrm>
            <a:custGeom>
              <a:avLst/>
              <a:gdLst/>
              <a:ahLst/>
              <a:cxnLst/>
              <a:rect l="l" t="t" r="r" b="b"/>
              <a:pathLst>
                <a:path w="55591" h="35578" extrusionOk="0">
                  <a:moveTo>
                    <a:pt x="10173" y="0"/>
                  </a:moveTo>
                  <a:cubicBezTo>
                    <a:pt x="8571" y="0"/>
                    <a:pt x="8777" y="1115"/>
                    <a:pt x="9023" y="1630"/>
                  </a:cubicBezTo>
                  <a:cubicBezTo>
                    <a:pt x="9048" y="1680"/>
                    <a:pt x="9249" y="1755"/>
                    <a:pt x="9600" y="1805"/>
                  </a:cubicBezTo>
                  <a:cubicBezTo>
                    <a:pt x="9750" y="4688"/>
                    <a:pt x="9224" y="8146"/>
                    <a:pt x="9149" y="8723"/>
                  </a:cubicBezTo>
                  <a:cubicBezTo>
                    <a:pt x="8723" y="9074"/>
                    <a:pt x="8873" y="9700"/>
                    <a:pt x="9048" y="10051"/>
                  </a:cubicBezTo>
                  <a:cubicBezTo>
                    <a:pt x="9099" y="10176"/>
                    <a:pt x="10051" y="10327"/>
                    <a:pt x="11530" y="10502"/>
                  </a:cubicBezTo>
                  <a:cubicBezTo>
                    <a:pt x="9410" y="10454"/>
                    <a:pt x="7530" y="10426"/>
                    <a:pt x="6133" y="10426"/>
                  </a:cubicBezTo>
                  <a:cubicBezTo>
                    <a:pt x="5367" y="10426"/>
                    <a:pt x="4747" y="10434"/>
                    <a:pt x="4312" y="10452"/>
                  </a:cubicBezTo>
                  <a:cubicBezTo>
                    <a:pt x="2532" y="10577"/>
                    <a:pt x="1" y="17846"/>
                    <a:pt x="2783" y="19700"/>
                  </a:cubicBezTo>
                  <a:cubicBezTo>
                    <a:pt x="3309" y="20026"/>
                    <a:pt x="4612" y="20352"/>
                    <a:pt x="6392" y="20627"/>
                  </a:cubicBezTo>
                  <a:cubicBezTo>
                    <a:pt x="5891" y="20978"/>
                    <a:pt x="6041" y="21630"/>
                    <a:pt x="6216" y="22006"/>
                  </a:cubicBezTo>
                  <a:cubicBezTo>
                    <a:pt x="6241" y="22081"/>
                    <a:pt x="6492" y="22131"/>
                    <a:pt x="6918" y="22206"/>
                  </a:cubicBezTo>
                  <a:cubicBezTo>
                    <a:pt x="7094" y="24663"/>
                    <a:pt x="6743" y="27670"/>
                    <a:pt x="6567" y="28948"/>
                  </a:cubicBezTo>
                  <a:cubicBezTo>
                    <a:pt x="5891" y="29274"/>
                    <a:pt x="6041" y="30026"/>
                    <a:pt x="6241" y="30427"/>
                  </a:cubicBezTo>
                  <a:cubicBezTo>
                    <a:pt x="6467" y="30903"/>
                    <a:pt x="20753" y="31956"/>
                    <a:pt x="26016" y="32332"/>
                  </a:cubicBezTo>
                  <a:cubicBezTo>
                    <a:pt x="27341" y="32958"/>
                    <a:pt x="43404" y="35578"/>
                    <a:pt x="48225" y="35578"/>
                  </a:cubicBezTo>
                  <a:cubicBezTo>
                    <a:pt x="48418" y="35578"/>
                    <a:pt x="48593" y="35574"/>
                    <a:pt x="48748" y="35565"/>
                  </a:cubicBezTo>
                  <a:cubicBezTo>
                    <a:pt x="50427" y="35465"/>
                    <a:pt x="52833" y="28547"/>
                    <a:pt x="50202" y="26818"/>
                  </a:cubicBezTo>
                  <a:cubicBezTo>
                    <a:pt x="49324" y="26242"/>
                    <a:pt x="46542" y="25490"/>
                    <a:pt x="43234" y="24738"/>
                  </a:cubicBezTo>
                  <a:lnTo>
                    <a:pt x="43234" y="24738"/>
                  </a:lnTo>
                  <a:cubicBezTo>
                    <a:pt x="46542" y="25314"/>
                    <a:pt x="49375" y="25815"/>
                    <a:pt x="50227" y="25941"/>
                  </a:cubicBezTo>
                  <a:cubicBezTo>
                    <a:pt x="50510" y="25984"/>
                    <a:pt x="50757" y="26004"/>
                    <a:pt x="50973" y="26004"/>
                  </a:cubicBezTo>
                  <a:cubicBezTo>
                    <a:pt x="52630" y="26004"/>
                    <a:pt x="52423" y="24841"/>
                    <a:pt x="52157" y="24287"/>
                  </a:cubicBezTo>
                  <a:cubicBezTo>
                    <a:pt x="52131" y="24237"/>
                    <a:pt x="51755" y="24111"/>
                    <a:pt x="51154" y="23961"/>
                  </a:cubicBezTo>
                  <a:cubicBezTo>
                    <a:pt x="51154" y="23735"/>
                    <a:pt x="51154" y="23485"/>
                    <a:pt x="51129" y="23259"/>
                  </a:cubicBezTo>
                  <a:cubicBezTo>
                    <a:pt x="51129" y="22883"/>
                    <a:pt x="51129" y="22532"/>
                    <a:pt x="51154" y="22156"/>
                  </a:cubicBezTo>
                  <a:cubicBezTo>
                    <a:pt x="51154" y="21906"/>
                    <a:pt x="51154" y="21680"/>
                    <a:pt x="51179" y="21430"/>
                  </a:cubicBezTo>
                  <a:cubicBezTo>
                    <a:pt x="51204" y="21054"/>
                    <a:pt x="51229" y="20703"/>
                    <a:pt x="51254" y="20377"/>
                  </a:cubicBezTo>
                  <a:cubicBezTo>
                    <a:pt x="51254" y="20126"/>
                    <a:pt x="51279" y="19901"/>
                    <a:pt x="51304" y="19700"/>
                  </a:cubicBezTo>
                  <a:cubicBezTo>
                    <a:pt x="51380" y="18723"/>
                    <a:pt x="51505" y="17896"/>
                    <a:pt x="51580" y="17344"/>
                  </a:cubicBezTo>
                  <a:cubicBezTo>
                    <a:pt x="51673" y="17350"/>
                    <a:pt x="51762" y="17353"/>
                    <a:pt x="51845" y="17353"/>
                  </a:cubicBezTo>
                  <a:cubicBezTo>
                    <a:pt x="53539" y="17353"/>
                    <a:pt x="53321" y="16189"/>
                    <a:pt x="53059" y="15640"/>
                  </a:cubicBezTo>
                  <a:cubicBezTo>
                    <a:pt x="53034" y="15540"/>
                    <a:pt x="52482" y="15364"/>
                    <a:pt x="51630" y="15164"/>
                  </a:cubicBezTo>
                  <a:cubicBezTo>
                    <a:pt x="53309" y="14838"/>
                    <a:pt x="55590" y="8146"/>
                    <a:pt x="52984" y="6417"/>
                  </a:cubicBezTo>
                  <a:cubicBezTo>
                    <a:pt x="50502" y="4788"/>
                    <a:pt x="32307" y="1655"/>
                    <a:pt x="30402" y="1329"/>
                  </a:cubicBezTo>
                  <a:lnTo>
                    <a:pt x="30402" y="1304"/>
                  </a:lnTo>
                  <a:cubicBezTo>
                    <a:pt x="30402" y="1304"/>
                    <a:pt x="13159" y="402"/>
                    <a:pt x="10828" y="51"/>
                  </a:cubicBezTo>
                  <a:cubicBezTo>
                    <a:pt x="10582" y="16"/>
                    <a:pt x="10364" y="0"/>
                    <a:pt x="10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5153;p63"/>
            <p:cNvSpPr/>
            <p:nvPr/>
          </p:nvSpPr>
          <p:spPr>
            <a:xfrm>
              <a:off x="11071538" y="4103013"/>
              <a:ext cx="637141" cy="282898"/>
            </a:xfrm>
            <a:custGeom>
              <a:avLst/>
              <a:gdLst/>
              <a:ahLst/>
              <a:cxnLst/>
              <a:rect l="l" t="t" r="r" b="b"/>
              <a:pathLst>
                <a:path w="22808" h="10127" extrusionOk="0">
                  <a:moveTo>
                    <a:pt x="376" y="1"/>
                  </a:moveTo>
                  <a:cubicBezTo>
                    <a:pt x="827" y="3284"/>
                    <a:pt x="0" y="8221"/>
                    <a:pt x="0" y="8221"/>
                  </a:cubicBezTo>
                  <a:lnTo>
                    <a:pt x="22407" y="10126"/>
                  </a:lnTo>
                  <a:lnTo>
                    <a:pt x="22808" y="1480"/>
                  </a:lnTo>
                  <a:lnTo>
                    <a:pt x="3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5154;p63"/>
            <p:cNvSpPr/>
            <p:nvPr/>
          </p:nvSpPr>
          <p:spPr>
            <a:xfrm>
              <a:off x="11266860" y="4143631"/>
              <a:ext cx="445312" cy="253482"/>
            </a:xfrm>
            <a:custGeom>
              <a:avLst/>
              <a:gdLst/>
              <a:ahLst/>
              <a:cxnLst/>
              <a:rect l="l" t="t" r="r" b="b"/>
              <a:pathLst>
                <a:path w="15941" h="9074" extrusionOk="0">
                  <a:moveTo>
                    <a:pt x="9500" y="0"/>
                  </a:moveTo>
                  <a:cubicBezTo>
                    <a:pt x="6968" y="3208"/>
                    <a:pt x="3560" y="5765"/>
                    <a:pt x="1" y="7745"/>
                  </a:cubicBezTo>
                  <a:lnTo>
                    <a:pt x="15565" y="9073"/>
                  </a:lnTo>
                  <a:lnTo>
                    <a:pt x="15941" y="427"/>
                  </a:lnTo>
                  <a:lnTo>
                    <a:pt x="950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5155;p63"/>
            <p:cNvSpPr/>
            <p:nvPr/>
          </p:nvSpPr>
          <p:spPr>
            <a:xfrm>
              <a:off x="11056732" y="4321940"/>
              <a:ext cx="621135" cy="102466"/>
            </a:xfrm>
            <a:custGeom>
              <a:avLst/>
              <a:gdLst/>
              <a:ahLst/>
              <a:cxnLst/>
              <a:rect l="l" t="t" r="r" b="b"/>
              <a:pathLst>
                <a:path w="22235" h="3668" extrusionOk="0">
                  <a:moveTo>
                    <a:pt x="1567" y="0"/>
                  </a:moveTo>
                  <a:cubicBezTo>
                    <a:pt x="1" y="0"/>
                    <a:pt x="189" y="1104"/>
                    <a:pt x="455" y="1638"/>
                  </a:cubicBezTo>
                  <a:cubicBezTo>
                    <a:pt x="731" y="2214"/>
                    <a:pt x="22160" y="3668"/>
                    <a:pt x="22160" y="3668"/>
                  </a:cubicBezTo>
                  <a:lnTo>
                    <a:pt x="22235" y="1938"/>
                  </a:lnTo>
                  <a:cubicBezTo>
                    <a:pt x="22235" y="1938"/>
                    <a:pt x="4591" y="409"/>
                    <a:pt x="2260" y="59"/>
                  </a:cubicBezTo>
                  <a:cubicBezTo>
                    <a:pt x="1997" y="19"/>
                    <a:pt x="1768" y="0"/>
                    <a:pt x="15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5156;p63"/>
            <p:cNvSpPr/>
            <p:nvPr/>
          </p:nvSpPr>
          <p:spPr>
            <a:xfrm>
              <a:off x="11055978" y="4086867"/>
              <a:ext cx="621889" cy="89001"/>
            </a:xfrm>
            <a:custGeom>
              <a:avLst/>
              <a:gdLst/>
              <a:ahLst/>
              <a:cxnLst/>
              <a:rect l="l" t="t" r="r" b="b"/>
              <a:pathLst>
                <a:path w="22262" h="3186" extrusionOk="0">
                  <a:moveTo>
                    <a:pt x="1597" y="1"/>
                  </a:moveTo>
                  <a:cubicBezTo>
                    <a:pt x="0" y="1"/>
                    <a:pt x="186" y="1095"/>
                    <a:pt x="432" y="1631"/>
                  </a:cubicBezTo>
                  <a:cubicBezTo>
                    <a:pt x="708" y="2208"/>
                    <a:pt x="22262" y="3185"/>
                    <a:pt x="22262" y="3185"/>
                  </a:cubicBezTo>
                  <a:lnTo>
                    <a:pt x="21836" y="1306"/>
                  </a:lnTo>
                  <a:cubicBezTo>
                    <a:pt x="21836" y="1306"/>
                    <a:pt x="4593" y="403"/>
                    <a:pt x="2262" y="52"/>
                  </a:cubicBezTo>
                  <a:cubicBezTo>
                    <a:pt x="2012" y="17"/>
                    <a:pt x="1791" y="1"/>
                    <a:pt x="15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5157;p63"/>
            <p:cNvSpPr/>
            <p:nvPr/>
          </p:nvSpPr>
          <p:spPr>
            <a:xfrm>
              <a:off x="11610991" y="4123322"/>
              <a:ext cx="760000" cy="387598"/>
            </a:xfrm>
            <a:custGeom>
              <a:avLst/>
              <a:gdLst/>
              <a:ahLst/>
              <a:cxnLst/>
              <a:rect l="l" t="t" r="r" b="b"/>
              <a:pathLst>
                <a:path w="27206" h="13875" extrusionOk="0">
                  <a:moveTo>
                    <a:pt x="1792" y="1"/>
                  </a:moveTo>
                  <a:cubicBezTo>
                    <a:pt x="1792" y="1"/>
                    <a:pt x="2920" y="6893"/>
                    <a:pt x="314" y="10552"/>
                  </a:cubicBezTo>
                  <a:cubicBezTo>
                    <a:pt x="0" y="10986"/>
                    <a:pt x="17453" y="13875"/>
                    <a:pt x="22544" y="13875"/>
                  </a:cubicBezTo>
                  <a:cubicBezTo>
                    <a:pt x="22748" y="13875"/>
                    <a:pt x="22933" y="13870"/>
                    <a:pt x="23096" y="13860"/>
                  </a:cubicBezTo>
                  <a:cubicBezTo>
                    <a:pt x="24800" y="13760"/>
                    <a:pt x="27206" y="6843"/>
                    <a:pt x="24549" y="5113"/>
                  </a:cubicBezTo>
                  <a:cubicBezTo>
                    <a:pt x="21918" y="3384"/>
                    <a:pt x="1793" y="1"/>
                    <a:pt x="17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5158;p63"/>
            <p:cNvSpPr/>
            <p:nvPr/>
          </p:nvSpPr>
          <p:spPr>
            <a:xfrm>
              <a:off x="11742950" y="4151449"/>
              <a:ext cx="140066" cy="371629"/>
            </a:xfrm>
            <a:custGeom>
              <a:avLst/>
              <a:gdLst/>
              <a:ahLst/>
              <a:cxnLst/>
              <a:rect l="l" t="t" r="r" b="b"/>
              <a:pathLst>
                <a:path w="5014" h="16793" extrusionOk="0">
                  <a:moveTo>
                    <a:pt x="1404" y="0"/>
                  </a:moveTo>
                  <a:cubicBezTo>
                    <a:pt x="2808" y="9750"/>
                    <a:pt x="1" y="16266"/>
                    <a:pt x="1" y="16266"/>
                  </a:cubicBezTo>
                  <a:lnTo>
                    <a:pt x="1930" y="16792"/>
                  </a:lnTo>
                  <a:cubicBezTo>
                    <a:pt x="5013" y="9925"/>
                    <a:pt x="3961" y="527"/>
                    <a:pt x="3961" y="527"/>
                  </a:cubicBezTo>
                  <a:lnTo>
                    <a:pt x="140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5159;p63"/>
            <p:cNvSpPr/>
            <p:nvPr/>
          </p:nvSpPr>
          <p:spPr>
            <a:xfrm>
              <a:off x="12133625" y="4224026"/>
              <a:ext cx="140079" cy="349504"/>
            </a:xfrm>
            <a:custGeom>
              <a:avLst/>
              <a:gdLst/>
              <a:ahLst/>
              <a:cxnLst/>
              <a:rect l="l" t="t" r="r" b="b"/>
              <a:pathLst>
                <a:path w="5014" h="16793" extrusionOk="0">
                  <a:moveTo>
                    <a:pt x="1404" y="1"/>
                  </a:moveTo>
                  <a:cubicBezTo>
                    <a:pt x="2808" y="9750"/>
                    <a:pt x="1" y="16267"/>
                    <a:pt x="1" y="16267"/>
                  </a:cubicBezTo>
                  <a:lnTo>
                    <a:pt x="1931" y="16793"/>
                  </a:lnTo>
                  <a:cubicBezTo>
                    <a:pt x="5013" y="9926"/>
                    <a:pt x="3961" y="527"/>
                    <a:pt x="3961" y="527"/>
                  </a:cubicBezTo>
                  <a:lnTo>
                    <a:pt x="14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5160;p63"/>
            <p:cNvSpPr/>
            <p:nvPr/>
          </p:nvSpPr>
          <p:spPr>
            <a:xfrm>
              <a:off x="11621830" y="4437423"/>
              <a:ext cx="638566" cy="357345"/>
            </a:xfrm>
            <a:custGeom>
              <a:avLst/>
              <a:gdLst/>
              <a:ahLst/>
              <a:cxnLst/>
              <a:rect l="l" t="t" r="r" b="b"/>
              <a:pathLst>
                <a:path w="22859" h="12792" extrusionOk="0">
                  <a:moveTo>
                    <a:pt x="1247" y="1"/>
                  </a:moveTo>
                  <a:cubicBezTo>
                    <a:pt x="757" y="1"/>
                    <a:pt x="375" y="380"/>
                    <a:pt x="352" y="887"/>
                  </a:cubicBezTo>
                  <a:lnTo>
                    <a:pt x="26" y="8155"/>
                  </a:lnTo>
                  <a:cubicBezTo>
                    <a:pt x="1" y="8631"/>
                    <a:pt x="377" y="9057"/>
                    <a:pt x="853" y="9108"/>
                  </a:cubicBezTo>
                  <a:lnTo>
                    <a:pt x="22457" y="12792"/>
                  </a:lnTo>
                  <a:cubicBezTo>
                    <a:pt x="21981" y="9333"/>
                    <a:pt x="22858" y="4070"/>
                    <a:pt x="22858" y="4070"/>
                  </a:cubicBezTo>
                  <a:lnTo>
                    <a:pt x="1379" y="10"/>
                  </a:lnTo>
                  <a:cubicBezTo>
                    <a:pt x="1334" y="4"/>
                    <a:pt x="1290" y="1"/>
                    <a:pt x="1247" y="1"/>
                  </a:cubicBezTo>
                  <a:close/>
                </a:path>
              </a:pathLst>
            </a:custGeom>
            <a:solidFill>
              <a:srgbClr val="F1EA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5161;p63"/>
            <p:cNvSpPr/>
            <p:nvPr/>
          </p:nvSpPr>
          <p:spPr>
            <a:xfrm>
              <a:off x="11621830" y="4437423"/>
              <a:ext cx="448105" cy="326560"/>
            </a:xfrm>
            <a:custGeom>
              <a:avLst/>
              <a:gdLst/>
              <a:ahLst/>
              <a:cxnLst/>
              <a:rect l="l" t="t" r="r" b="b"/>
              <a:pathLst>
                <a:path w="16041" h="11690" extrusionOk="0">
                  <a:moveTo>
                    <a:pt x="1247" y="1"/>
                  </a:moveTo>
                  <a:cubicBezTo>
                    <a:pt x="757" y="1"/>
                    <a:pt x="375" y="380"/>
                    <a:pt x="352" y="887"/>
                  </a:cubicBezTo>
                  <a:lnTo>
                    <a:pt x="26" y="8155"/>
                  </a:lnTo>
                  <a:cubicBezTo>
                    <a:pt x="1" y="8631"/>
                    <a:pt x="377" y="9057"/>
                    <a:pt x="853" y="9108"/>
                  </a:cubicBezTo>
                  <a:lnTo>
                    <a:pt x="16041" y="11689"/>
                  </a:lnTo>
                  <a:cubicBezTo>
                    <a:pt x="12607" y="8857"/>
                    <a:pt x="9800" y="5148"/>
                    <a:pt x="7645" y="1188"/>
                  </a:cubicBezTo>
                  <a:lnTo>
                    <a:pt x="1379" y="10"/>
                  </a:lnTo>
                  <a:cubicBezTo>
                    <a:pt x="1334" y="4"/>
                    <a:pt x="1290" y="1"/>
                    <a:pt x="1247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5162;p63"/>
            <p:cNvSpPr/>
            <p:nvPr/>
          </p:nvSpPr>
          <p:spPr>
            <a:xfrm>
              <a:off x="11835365" y="4470582"/>
              <a:ext cx="425031" cy="324186"/>
            </a:xfrm>
            <a:custGeom>
              <a:avLst/>
              <a:gdLst/>
              <a:ahLst/>
              <a:cxnLst/>
              <a:rect l="l" t="t" r="r" b="b"/>
              <a:pathLst>
                <a:path w="15215" h="11605" extrusionOk="0">
                  <a:moveTo>
                    <a:pt x="1" y="1"/>
                  </a:moveTo>
                  <a:lnTo>
                    <a:pt x="1" y="1"/>
                  </a:lnTo>
                  <a:cubicBezTo>
                    <a:pt x="2156" y="3961"/>
                    <a:pt x="4963" y="7695"/>
                    <a:pt x="8397" y="10502"/>
                  </a:cubicBezTo>
                  <a:lnTo>
                    <a:pt x="14813" y="11605"/>
                  </a:lnTo>
                  <a:cubicBezTo>
                    <a:pt x="14337" y="8146"/>
                    <a:pt x="15214" y="2883"/>
                    <a:pt x="15214" y="288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5163;p63"/>
            <p:cNvSpPr/>
            <p:nvPr/>
          </p:nvSpPr>
          <p:spPr>
            <a:xfrm>
              <a:off x="11658257" y="4408147"/>
              <a:ext cx="653847" cy="162945"/>
            </a:xfrm>
            <a:custGeom>
              <a:avLst/>
              <a:gdLst/>
              <a:ahLst/>
              <a:cxnLst/>
              <a:rect l="l" t="t" r="r" b="b"/>
              <a:pathLst>
                <a:path w="23406" h="5833" extrusionOk="0">
                  <a:moveTo>
                    <a:pt x="939" y="1"/>
                  </a:moveTo>
                  <a:cubicBezTo>
                    <a:pt x="451" y="1"/>
                    <a:pt x="49" y="386"/>
                    <a:pt x="25" y="882"/>
                  </a:cubicBezTo>
                  <a:cubicBezTo>
                    <a:pt x="0" y="1359"/>
                    <a:pt x="351" y="1785"/>
                    <a:pt x="827" y="1835"/>
                  </a:cubicBezTo>
                  <a:cubicBezTo>
                    <a:pt x="4461" y="2286"/>
                    <a:pt x="18872" y="5469"/>
                    <a:pt x="21003" y="5770"/>
                  </a:cubicBezTo>
                  <a:cubicBezTo>
                    <a:pt x="21286" y="5813"/>
                    <a:pt x="21533" y="5833"/>
                    <a:pt x="21748" y="5833"/>
                  </a:cubicBezTo>
                  <a:cubicBezTo>
                    <a:pt x="23406" y="5833"/>
                    <a:pt x="23199" y="4670"/>
                    <a:pt x="22932" y="4115"/>
                  </a:cubicBezTo>
                  <a:cubicBezTo>
                    <a:pt x="22682" y="3589"/>
                    <a:pt x="5313" y="431"/>
                    <a:pt x="1028" y="5"/>
                  </a:cubicBezTo>
                  <a:cubicBezTo>
                    <a:pt x="998" y="2"/>
                    <a:pt x="968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5164;p63"/>
            <p:cNvSpPr/>
            <p:nvPr/>
          </p:nvSpPr>
          <p:spPr>
            <a:xfrm>
              <a:off x="11635322" y="4664423"/>
              <a:ext cx="651444" cy="148921"/>
            </a:xfrm>
            <a:custGeom>
              <a:avLst/>
              <a:gdLst/>
              <a:ahLst/>
              <a:cxnLst/>
              <a:rect l="l" t="t" r="r" b="b"/>
              <a:pathLst>
                <a:path w="23320" h="5331" extrusionOk="0">
                  <a:moveTo>
                    <a:pt x="1021" y="1"/>
                  </a:moveTo>
                  <a:cubicBezTo>
                    <a:pt x="454" y="1"/>
                    <a:pt x="0" y="531"/>
                    <a:pt x="144" y="1107"/>
                  </a:cubicBezTo>
                  <a:lnTo>
                    <a:pt x="169" y="1232"/>
                  </a:lnTo>
                  <a:cubicBezTo>
                    <a:pt x="245" y="1633"/>
                    <a:pt x="570" y="1909"/>
                    <a:pt x="971" y="1959"/>
                  </a:cubicBezTo>
                  <a:cubicBezTo>
                    <a:pt x="4255" y="2235"/>
                    <a:pt x="18766" y="4942"/>
                    <a:pt x="20921" y="5267"/>
                  </a:cubicBezTo>
                  <a:cubicBezTo>
                    <a:pt x="21204" y="5311"/>
                    <a:pt x="21451" y="5330"/>
                    <a:pt x="21666" y="5330"/>
                  </a:cubicBezTo>
                  <a:cubicBezTo>
                    <a:pt x="23319" y="5330"/>
                    <a:pt x="23095" y="4168"/>
                    <a:pt x="22851" y="3613"/>
                  </a:cubicBezTo>
                  <a:cubicBezTo>
                    <a:pt x="22601" y="3087"/>
                    <a:pt x="5809" y="355"/>
                    <a:pt x="1097" y="4"/>
                  </a:cubicBezTo>
                  <a:cubicBezTo>
                    <a:pt x="1071" y="2"/>
                    <a:pt x="10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5165;p63"/>
            <p:cNvSpPr/>
            <p:nvPr/>
          </p:nvSpPr>
          <p:spPr>
            <a:xfrm>
              <a:off x="10815989" y="4377754"/>
              <a:ext cx="911296" cy="342315"/>
            </a:xfrm>
            <a:custGeom>
              <a:avLst/>
              <a:gdLst/>
              <a:ahLst/>
              <a:cxnLst/>
              <a:rect l="l" t="t" r="r" b="b"/>
              <a:pathLst>
                <a:path w="32622" h="12254" extrusionOk="0">
                  <a:moveTo>
                    <a:pt x="6468" y="0"/>
                  </a:moveTo>
                  <a:cubicBezTo>
                    <a:pt x="5558" y="0"/>
                    <a:pt x="4828" y="13"/>
                    <a:pt x="4336" y="41"/>
                  </a:cubicBezTo>
                  <a:cubicBezTo>
                    <a:pt x="2532" y="141"/>
                    <a:pt x="0" y="7434"/>
                    <a:pt x="2808" y="9264"/>
                  </a:cubicBezTo>
                  <a:cubicBezTo>
                    <a:pt x="5214" y="10868"/>
                    <a:pt x="24587" y="11695"/>
                    <a:pt x="29600" y="12246"/>
                  </a:cubicBezTo>
                  <a:cubicBezTo>
                    <a:pt x="29638" y="12251"/>
                    <a:pt x="29677" y="12254"/>
                    <a:pt x="29715" y="12254"/>
                  </a:cubicBezTo>
                  <a:cubicBezTo>
                    <a:pt x="30241" y="12254"/>
                    <a:pt x="30672" y="11781"/>
                    <a:pt x="30602" y="11244"/>
                  </a:cubicBezTo>
                  <a:cubicBezTo>
                    <a:pt x="30402" y="9038"/>
                    <a:pt x="30226" y="4151"/>
                    <a:pt x="32331" y="1218"/>
                  </a:cubicBezTo>
                  <a:cubicBezTo>
                    <a:pt x="32621" y="817"/>
                    <a:pt x="13769" y="0"/>
                    <a:pt x="6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5166;p63"/>
            <p:cNvSpPr/>
            <p:nvPr/>
          </p:nvSpPr>
          <p:spPr>
            <a:xfrm>
              <a:off x="10886700" y="4377825"/>
              <a:ext cx="240884" cy="282895"/>
            </a:xfrm>
            <a:custGeom>
              <a:avLst/>
              <a:gdLst/>
              <a:ahLst/>
              <a:cxnLst/>
              <a:rect l="l" t="t" r="r" b="b"/>
              <a:pathLst>
                <a:path w="8623" h="16517" extrusionOk="0">
                  <a:moveTo>
                    <a:pt x="5064" y="0"/>
                  </a:moveTo>
                  <a:cubicBezTo>
                    <a:pt x="1" y="7293"/>
                    <a:pt x="2683" y="16516"/>
                    <a:pt x="2683" y="16516"/>
                  </a:cubicBezTo>
                  <a:lnTo>
                    <a:pt x="6292" y="16441"/>
                  </a:lnTo>
                  <a:cubicBezTo>
                    <a:pt x="2933" y="6917"/>
                    <a:pt x="8622" y="251"/>
                    <a:pt x="8622" y="251"/>
                  </a:cubicBezTo>
                  <a:lnTo>
                    <a:pt x="50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5167;p63"/>
            <p:cNvSpPr/>
            <p:nvPr/>
          </p:nvSpPr>
          <p:spPr>
            <a:xfrm>
              <a:off x="11324300" y="4387501"/>
              <a:ext cx="240856" cy="399570"/>
            </a:xfrm>
            <a:custGeom>
              <a:avLst/>
              <a:gdLst/>
              <a:ahLst/>
              <a:cxnLst/>
              <a:rect l="l" t="t" r="r" b="b"/>
              <a:pathLst>
                <a:path w="8622" h="16518" extrusionOk="0">
                  <a:moveTo>
                    <a:pt x="5038" y="1"/>
                  </a:moveTo>
                  <a:cubicBezTo>
                    <a:pt x="0" y="7294"/>
                    <a:pt x="2682" y="16517"/>
                    <a:pt x="2682" y="16517"/>
                  </a:cubicBezTo>
                  <a:lnTo>
                    <a:pt x="6592" y="16517"/>
                  </a:lnTo>
                  <a:cubicBezTo>
                    <a:pt x="3233" y="6993"/>
                    <a:pt x="8622" y="226"/>
                    <a:pt x="8622" y="226"/>
                  </a:cubicBezTo>
                  <a:lnTo>
                    <a:pt x="50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5168;p63"/>
            <p:cNvSpPr/>
            <p:nvPr/>
          </p:nvSpPr>
          <p:spPr>
            <a:xfrm>
              <a:off x="11010118" y="4671188"/>
              <a:ext cx="637141" cy="282898"/>
            </a:xfrm>
            <a:custGeom>
              <a:avLst/>
              <a:gdLst/>
              <a:ahLst/>
              <a:cxnLst/>
              <a:rect l="l" t="t" r="r" b="b"/>
              <a:pathLst>
                <a:path w="22808" h="10127" extrusionOk="0">
                  <a:moveTo>
                    <a:pt x="376" y="1"/>
                  </a:moveTo>
                  <a:cubicBezTo>
                    <a:pt x="827" y="3284"/>
                    <a:pt x="0" y="8221"/>
                    <a:pt x="0" y="8221"/>
                  </a:cubicBezTo>
                  <a:lnTo>
                    <a:pt x="22407" y="10126"/>
                  </a:lnTo>
                  <a:lnTo>
                    <a:pt x="22808" y="1480"/>
                  </a:lnTo>
                  <a:lnTo>
                    <a:pt x="3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5169;p63"/>
            <p:cNvSpPr/>
            <p:nvPr/>
          </p:nvSpPr>
          <p:spPr>
            <a:xfrm>
              <a:off x="11185652" y="4714231"/>
              <a:ext cx="448105" cy="252085"/>
            </a:xfrm>
            <a:custGeom>
              <a:avLst/>
              <a:gdLst/>
              <a:ahLst/>
              <a:cxnLst/>
              <a:rect l="l" t="t" r="r" b="b"/>
              <a:pathLst>
                <a:path w="16041" h="9024" extrusionOk="0">
                  <a:moveTo>
                    <a:pt x="10251" y="1"/>
                  </a:moveTo>
                  <a:cubicBezTo>
                    <a:pt x="7494" y="3384"/>
                    <a:pt x="3986" y="6166"/>
                    <a:pt x="1" y="7695"/>
                  </a:cubicBezTo>
                  <a:lnTo>
                    <a:pt x="15665" y="9023"/>
                  </a:lnTo>
                  <a:lnTo>
                    <a:pt x="16041" y="377"/>
                  </a:lnTo>
                  <a:lnTo>
                    <a:pt x="1025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5170;p63"/>
            <p:cNvSpPr/>
            <p:nvPr/>
          </p:nvSpPr>
          <p:spPr>
            <a:xfrm>
              <a:off x="10978403" y="4891339"/>
              <a:ext cx="621051" cy="102270"/>
            </a:xfrm>
            <a:custGeom>
              <a:avLst/>
              <a:gdLst/>
              <a:ahLst/>
              <a:cxnLst/>
              <a:rect l="l" t="t" r="r" b="b"/>
              <a:pathLst>
                <a:path w="22232" h="3661" extrusionOk="0">
                  <a:moveTo>
                    <a:pt x="1611" y="0"/>
                  </a:moveTo>
                  <a:cubicBezTo>
                    <a:pt x="0" y="0"/>
                    <a:pt x="206" y="1094"/>
                    <a:pt x="452" y="1631"/>
                  </a:cubicBezTo>
                  <a:cubicBezTo>
                    <a:pt x="728" y="2207"/>
                    <a:pt x="22157" y="3661"/>
                    <a:pt x="22157" y="3661"/>
                  </a:cubicBezTo>
                  <a:lnTo>
                    <a:pt x="22232" y="1931"/>
                  </a:lnTo>
                  <a:cubicBezTo>
                    <a:pt x="22232" y="1931"/>
                    <a:pt x="4588" y="403"/>
                    <a:pt x="2282" y="52"/>
                  </a:cubicBezTo>
                  <a:cubicBezTo>
                    <a:pt x="2029" y="16"/>
                    <a:pt x="1806" y="0"/>
                    <a:pt x="16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5171;p63"/>
            <p:cNvSpPr/>
            <p:nvPr/>
          </p:nvSpPr>
          <p:spPr>
            <a:xfrm>
              <a:off x="10977676" y="4656098"/>
              <a:ext cx="621777" cy="89671"/>
            </a:xfrm>
            <a:custGeom>
              <a:avLst/>
              <a:gdLst/>
              <a:ahLst/>
              <a:cxnLst/>
              <a:rect l="l" t="t" r="r" b="b"/>
              <a:pathLst>
                <a:path w="22258" h="3210" extrusionOk="0">
                  <a:moveTo>
                    <a:pt x="1603" y="1"/>
                  </a:moveTo>
                  <a:cubicBezTo>
                    <a:pt x="1" y="1"/>
                    <a:pt x="207" y="1116"/>
                    <a:pt x="453" y="1630"/>
                  </a:cubicBezTo>
                  <a:cubicBezTo>
                    <a:pt x="729" y="2207"/>
                    <a:pt x="22258" y="3209"/>
                    <a:pt x="22258" y="3209"/>
                  </a:cubicBezTo>
                  <a:lnTo>
                    <a:pt x="21832" y="1305"/>
                  </a:lnTo>
                  <a:cubicBezTo>
                    <a:pt x="21832" y="1305"/>
                    <a:pt x="4588" y="402"/>
                    <a:pt x="2258" y="52"/>
                  </a:cubicBezTo>
                  <a:cubicBezTo>
                    <a:pt x="2011" y="17"/>
                    <a:pt x="1794" y="1"/>
                    <a:pt x="16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5172;p63"/>
            <p:cNvSpPr/>
            <p:nvPr/>
          </p:nvSpPr>
          <p:spPr>
            <a:xfrm>
              <a:off x="11532577" y="4692526"/>
              <a:ext cx="760000" cy="387598"/>
            </a:xfrm>
            <a:custGeom>
              <a:avLst/>
              <a:gdLst/>
              <a:ahLst/>
              <a:cxnLst/>
              <a:rect l="l" t="t" r="r" b="b"/>
              <a:pathLst>
                <a:path w="27206" h="13875" extrusionOk="0">
                  <a:moveTo>
                    <a:pt x="1817" y="1"/>
                  </a:moveTo>
                  <a:cubicBezTo>
                    <a:pt x="1817" y="1"/>
                    <a:pt x="2945" y="6918"/>
                    <a:pt x="314" y="10577"/>
                  </a:cubicBezTo>
                  <a:cubicBezTo>
                    <a:pt x="0" y="10987"/>
                    <a:pt x="17453" y="13875"/>
                    <a:pt x="22543" y="13875"/>
                  </a:cubicBezTo>
                  <a:cubicBezTo>
                    <a:pt x="22748" y="13875"/>
                    <a:pt x="22933" y="13870"/>
                    <a:pt x="23096" y="13860"/>
                  </a:cubicBezTo>
                  <a:cubicBezTo>
                    <a:pt x="24800" y="13785"/>
                    <a:pt x="27206" y="6868"/>
                    <a:pt x="24549" y="5113"/>
                  </a:cubicBezTo>
                  <a:cubicBezTo>
                    <a:pt x="21918" y="3384"/>
                    <a:pt x="1818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5173;p63"/>
            <p:cNvSpPr/>
            <p:nvPr/>
          </p:nvSpPr>
          <p:spPr>
            <a:xfrm>
              <a:off x="11635850" y="4709500"/>
              <a:ext cx="100119" cy="305289"/>
            </a:xfrm>
            <a:custGeom>
              <a:avLst/>
              <a:gdLst/>
              <a:ahLst/>
              <a:cxnLst/>
              <a:rect l="l" t="t" r="r" b="b"/>
              <a:pathLst>
                <a:path w="3584" h="16818" extrusionOk="0">
                  <a:moveTo>
                    <a:pt x="1003" y="0"/>
                  </a:moveTo>
                  <a:lnTo>
                    <a:pt x="1003" y="0"/>
                  </a:lnTo>
                  <a:cubicBezTo>
                    <a:pt x="2005" y="9775"/>
                    <a:pt x="0" y="16266"/>
                    <a:pt x="0" y="16266"/>
                  </a:cubicBezTo>
                  <a:lnTo>
                    <a:pt x="1378" y="16818"/>
                  </a:lnTo>
                  <a:cubicBezTo>
                    <a:pt x="3584" y="9950"/>
                    <a:pt x="2832" y="527"/>
                    <a:pt x="2832" y="527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5174;p63"/>
            <p:cNvSpPr/>
            <p:nvPr/>
          </p:nvSpPr>
          <p:spPr>
            <a:xfrm>
              <a:off x="11720550" y="4727850"/>
              <a:ext cx="100147" cy="305289"/>
            </a:xfrm>
            <a:custGeom>
              <a:avLst/>
              <a:gdLst/>
              <a:ahLst/>
              <a:cxnLst/>
              <a:rect l="l" t="t" r="r" b="b"/>
              <a:pathLst>
                <a:path w="3585" h="16818" extrusionOk="0">
                  <a:moveTo>
                    <a:pt x="1003" y="0"/>
                  </a:moveTo>
                  <a:lnTo>
                    <a:pt x="1003" y="0"/>
                  </a:lnTo>
                  <a:cubicBezTo>
                    <a:pt x="2006" y="9775"/>
                    <a:pt x="1" y="16266"/>
                    <a:pt x="1" y="16266"/>
                  </a:cubicBezTo>
                  <a:lnTo>
                    <a:pt x="1379" y="16818"/>
                  </a:lnTo>
                  <a:cubicBezTo>
                    <a:pt x="3585" y="9950"/>
                    <a:pt x="2833" y="527"/>
                    <a:pt x="2833" y="527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5175;p63"/>
            <p:cNvSpPr/>
            <p:nvPr/>
          </p:nvSpPr>
          <p:spPr>
            <a:xfrm>
              <a:off x="12037725" y="4788075"/>
              <a:ext cx="100147" cy="289511"/>
            </a:xfrm>
            <a:custGeom>
              <a:avLst/>
              <a:gdLst/>
              <a:ahLst/>
              <a:cxnLst/>
              <a:rect l="l" t="t" r="r" b="b"/>
              <a:pathLst>
                <a:path w="3585" h="16793" extrusionOk="0">
                  <a:moveTo>
                    <a:pt x="1003" y="0"/>
                  </a:moveTo>
                  <a:cubicBezTo>
                    <a:pt x="2005" y="9749"/>
                    <a:pt x="0" y="16266"/>
                    <a:pt x="0" y="16266"/>
                  </a:cubicBezTo>
                  <a:lnTo>
                    <a:pt x="1379" y="16792"/>
                  </a:lnTo>
                  <a:cubicBezTo>
                    <a:pt x="3584" y="9925"/>
                    <a:pt x="2832" y="526"/>
                    <a:pt x="2832" y="526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5176;p63"/>
            <p:cNvSpPr/>
            <p:nvPr/>
          </p:nvSpPr>
          <p:spPr>
            <a:xfrm>
              <a:off x="12122426" y="4813322"/>
              <a:ext cx="100147" cy="273054"/>
            </a:xfrm>
            <a:custGeom>
              <a:avLst/>
              <a:gdLst/>
              <a:ahLst/>
              <a:cxnLst/>
              <a:rect l="l" t="t" r="r" b="b"/>
              <a:pathLst>
                <a:path w="3585" h="16793" extrusionOk="0">
                  <a:moveTo>
                    <a:pt x="1003" y="0"/>
                  </a:moveTo>
                  <a:cubicBezTo>
                    <a:pt x="2006" y="9749"/>
                    <a:pt x="1" y="16266"/>
                    <a:pt x="1" y="16266"/>
                  </a:cubicBezTo>
                  <a:lnTo>
                    <a:pt x="1379" y="16792"/>
                  </a:lnTo>
                  <a:cubicBezTo>
                    <a:pt x="3585" y="9925"/>
                    <a:pt x="2833" y="526"/>
                    <a:pt x="2833" y="526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38" y="396783"/>
            <a:ext cx="7093183" cy="4528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067638" y="396783"/>
            <a:ext cx="3343428" cy="4152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411066" y="396784"/>
            <a:ext cx="416966" cy="71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67638" y="2143353"/>
            <a:ext cx="395402" cy="272125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67638" y="4754880"/>
            <a:ext cx="344196" cy="1703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770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6725"/>
          <a:stretch/>
        </p:blipFill>
        <p:spPr>
          <a:xfrm>
            <a:off x="1247916" y="965606"/>
            <a:ext cx="6857485" cy="5037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831" y="1759233"/>
            <a:ext cx="6889653" cy="5462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916" y="2600433"/>
            <a:ext cx="7026474" cy="5460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t="-1" b="5979"/>
          <a:stretch/>
        </p:blipFill>
        <p:spPr>
          <a:xfrm>
            <a:off x="1247916" y="3455851"/>
            <a:ext cx="7056464" cy="5528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904"/>
          <a:stretch/>
        </p:blipFill>
        <p:spPr>
          <a:xfrm>
            <a:off x="1213993" y="4279809"/>
            <a:ext cx="7030237" cy="5299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11680" y="384681"/>
            <a:ext cx="4798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- ведущий вид деятельности 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367783" y="1016813"/>
            <a:ext cx="603125" cy="380390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право 36"/>
          <p:cNvSpPr/>
          <p:nvPr/>
        </p:nvSpPr>
        <p:spPr>
          <a:xfrm>
            <a:off x="367166" y="1842157"/>
            <a:ext cx="603125" cy="380390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право 37"/>
          <p:cNvSpPr/>
          <p:nvPr/>
        </p:nvSpPr>
        <p:spPr>
          <a:xfrm>
            <a:off x="354420" y="2663465"/>
            <a:ext cx="603125" cy="380390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>
            <a:off x="367165" y="3484773"/>
            <a:ext cx="603125" cy="380390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>
            <a:off x="390619" y="4354582"/>
            <a:ext cx="603125" cy="380390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386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/>
          <a:srcRect l="973" t="5475" r="753"/>
          <a:stretch/>
        </p:blipFill>
        <p:spPr>
          <a:xfrm>
            <a:off x="698833" y="498790"/>
            <a:ext cx="7728277" cy="429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53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204" y="140378"/>
            <a:ext cx="6685630" cy="248890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39737" y="116985"/>
            <a:ext cx="115159" cy="2512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2239737" y="135316"/>
            <a:ext cx="3501849" cy="4344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283" name="Google Shape;7283;p81"/>
          <p:cNvGrpSpPr/>
          <p:nvPr/>
        </p:nvGrpSpPr>
        <p:grpSpPr>
          <a:xfrm>
            <a:off x="1801833" y="-3420"/>
            <a:ext cx="758766" cy="624654"/>
            <a:chOff x="325779" y="660283"/>
            <a:chExt cx="976359" cy="903193"/>
          </a:xfrm>
        </p:grpSpPr>
        <p:grpSp>
          <p:nvGrpSpPr>
            <p:cNvPr id="7284" name="Google Shape;7284;p81"/>
            <p:cNvGrpSpPr/>
            <p:nvPr/>
          </p:nvGrpSpPr>
          <p:grpSpPr>
            <a:xfrm>
              <a:off x="364516" y="718983"/>
              <a:ext cx="937623" cy="844493"/>
              <a:chOff x="1861240" y="3369235"/>
              <a:chExt cx="545605" cy="491413"/>
            </a:xfrm>
          </p:grpSpPr>
          <p:sp>
            <p:nvSpPr>
              <p:cNvPr id="7285" name="Google Shape;7285;p81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6" name="Google Shape;7286;p81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7" name="Google Shape;7287;p81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8" name="Google Shape;7288;p81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9" name="Google Shape;7289;p81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0" name="Google Shape;7290;p81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1" name="Google Shape;7291;p81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2" name="Google Shape;7292;p81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3" name="Google Shape;7293;p81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4" name="Google Shape;7294;p81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5" name="Google Shape;7295;p81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96" name="Google Shape;7296;p81"/>
            <p:cNvGrpSpPr/>
            <p:nvPr/>
          </p:nvGrpSpPr>
          <p:grpSpPr>
            <a:xfrm>
              <a:off x="325779" y="660283"/>
              <a:ext cx="937623" cy="844493"/>
              <a:chOff x="1861240" y="3369235"/>
              <a:chExt cx="545605" cy="491413"/>
            </a:xfrm>
          </p:grpSpPr>
          <p:sp>
            <p:nvSpPr>
              <p:cNvPr id="7297" name="Google Shape;7297;p81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8" name="Google Shape;7298;p81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9" name="Google Shape;7299;p81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0" name="Google Shape;7300;p81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1" name="Google Shape;7301;p81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2" name="Google Shape;7302;p81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3" name="Google Shape;7303;p81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4" name="Google Shape;7304;p81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5" name="Google Shape;7305;p81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6" name="Google Shape;7306;p81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7" name="Google Shape;7307;p81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8377F2-29B4-4905-A3C6-A7C91BC58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885" y="2800408"/>
            <a:ext cx="2868750" cy="216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ADF08B-A54D-41A5-BB19-D6241AF580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9365" y="2800408"/>
            <a:ext cx="286875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0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39180" y="289556"/>
            <a:ext cx="8052870" cy="26461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283" name="Google Shape;7283;p81"/>
          <p:cNvGrpSpPr/>
          <p:nvPr/>
        </p:nvGrpSpPr>
        <p:grpSpPr>
          <a:xfrm>
            <a:off x="444389" y="66008"/>
            <a:ext cx="758766" cy="624654"/>
            <a:chOff x="325779" y="660283"/>
            <a:chExt cx="976359" cy="903193"/>
          </a:xfrm>
        </p:grpSpPr>
        <p:grpSp>
          <p:nvGrpSpPr>
            <p:cNvPr id="7284" name="Google Shape;7284;p81"/>
            <p:cNvGrpSpPr/>
            <p:nvPr/>
          </p:nvGrpSpPr>
          <p:grpSpPr>
            <a:xfrm>
              <a:off x="364516" y="718983"/>
              <a:ext cx="937623" cy="844493"/>
              <a:chOff x="1861240" y="3369235"/>
              <a:chExt cx="545605" cy="491413"/>
            </a:xfrm>
          </p:grpSpPr>
          <p:sp>
            <p:nvSpPr>
              <p:cNvPr id="7285" name="Google Shape;7285;p81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6" name="Google Shape;7286;p81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7" name="Google Shape;7287;p81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8" name="Google Shape;7288;p81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9" name="Google Shape;7289;p81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0" name="Google Shape;7290;p81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1" name="Google Shape;7291;p81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2" name="Google Shape;7292;p81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3" name="Google Shape;7293;p81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4" name="Google Shape;7294;p81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5" name="Google Shape;7295;p81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96" name="Google Shape;7296;p81"/>
            <p:cNvGrpSpPr/>
            <p:nvPr/>
          </p:nvGrpSpPr>
          <p:grpSpPr>
            <a:xfrm>
              <a:off x="325779" y="660283"/>
              <a:ext cx="937623" cy="844493"/>
              <a:chOff x="1861240" y="3369235"/>
              <a:chExt cx="545605" cy="491413"/>
            </a:xfrm>
          </p:grpSpPr>
          <p:sp>
            <p:nvSpPr>
              <p:cNvPr id="7297" name="Google Shape;7297;p81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8" name="Google Shape;7298;p81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9" name="Google Shape;7299;p81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0" name="Google Shape;7300;p81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1" name="Google Shape;7301;p81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2" name="Google Shape;7302;p81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3" name="Google Shape;7303;p81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4" name="Google Shape;7304;p81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5" name="Google Shape;7305;p81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6" name="Google Shape;7306;p81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7" name="Google Shape;7307;p81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" name="Прямоугольник 30"/>
          <p:cNvSpPr/>
          <p:nvPr/>
        </p:nvSpPr>
        <p:spPr>
          <a:xfrm>
            <a:off x="1000491" y="323015"/>
            <a:ext cx="826729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Значение дидактических игр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особо актуально в формировании нравственно-патриотических качеств дошкольника.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 дидактических играх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развивается интеллект, способность самостоятельно решать задачу, согласовывать свои действия других участников игры.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Дидактические игры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с предметами основаны на непосредственном восприятии детей, они соответствуют желанию ребенка действовать с предметами и, следовательно, узнавать их. В играх с предметами дети учатся сравнивать, выявлять сходства и различия между ними. Важность этих игр в том, что с их помощью дети знакомятся со свойствами предметов, размером, цветом. </a:t>
            </a:r>
          </a:p>
          <a:p>
            <a:r>
              <a:rPr lang="ru-RU" sz="1600" dirty="0">
                <a:latin typeface="Times New Roman" panose="02020603050405020304" pitchFamily="18" charset="0"/>
              </a:rPr>
              <a:t>Т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ак, например, при знакомстве детей с народными промыслами: вышивкой, посудой от разных мастеров успешно используются куклы, матрешки, изделия из бересты.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709" y="58693"/>
            <a:ext cx="2578341" cy="3766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679299-667A-4C33-A1DE-B9BE315DE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526" y="3118640"/>
            <a:ext cx="2551998" cy="1921504"/>
          </a:xfrm>
          <a:prstGeom prst="rect">
            <a:avLst/>
          </a:prstGeom>
        </p:spPr>
      </p:pic>
      <p:pic>
        <p:nvPicPr>
          <p:cNvPr id="1026" name="Picture 2" descr="https://sun9-50.userapi.com/impg/odTllxDdHcmEaKw7f-CadgYQYfUUC6GzhoDbmA/yR_FFgTHJDg.jpg?size=1600x1204&amp;quality=95&amp;sign=76c2315ee0c3ce551318c6b937d62143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259" y="3095398"/>
            <a:ext cx="2615266" cy="196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517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50795" y="323015"/>
            <a:ext cx="8052870" cy="1604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283" name="Google Shape;7283;p81"/>
          <p:cNvGrpSpPr/>
          <p:nvPr/>
        </p:nvGrpSpPr>
        <p:grpSpPr>
          <a:xfrm>
            <a:off x="535740" y="113603"/>
            <a:ext cx="758766" cy="624654"/>
            <a:chOff x="325779" y="660283"/>
            <a:chExt cx="976359" cy="903193"/>
          </a:xfrm>
        </p:grpSpPr>
        <p:grpSp>
          <p:nvGrpSpPr>
            <p:cNvPr id="7284" name="Google Shape;7284;p81"/>
            <p:cNvGrpSpPr/>
            <p:nvPr/>
          </p:nvGrpSpPr>
          <p:grpSpPr>
            <a:xfrm>
              <a:off x="364516" y="718983"/>
              <a:ext cx="937623" cy="844493"/>
              <a:chOff x="1861240" y="3369235"/>
              <a:chExt cx="545605" cy="491413"/>
            </a:xfrm>
          </p:grpSpPr>
          <p:sp>
            <p:nvSpPr>
              <p:cNvPr id="7285" name="Google Shape;7285;p81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6" name="Google Shape;7286;p81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7" name="Google Shape;7287;p81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8" name="Google Shape;7288;p81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9" name="Google Shape;7289;p81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0" name="Google Shape;7290;p81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1" name="Google Shape;7291;p81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2" name="Google Shape;7292;p81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3" name="Google Shape;7293;p81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4" name="Google Shape;7294;p81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5" name="Google Shape;7295;p81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96" name="Google Shape;7296;p81"/>
            <p:cNvGrpSpPr/>
            <p:nvPr/>
          </p:nvGrpSpPr>
          <p:grpSpPr>
            <a:xfrm>
              <a:off x="325779" y="660283"/>
              <a:ext cx="937623" cy="844493"/>
              <a:chOff x="1861240" y="3369235"/>
              <a:chExt cx="545605" cy="491413"/>
            </a:xfrm>
          </p:grpSpPr>
          <p:sp>
            <p:nvSpPr>
              <p:cNvPr id="7297" name="Google Shape;7297;p81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8" name="Google Shape;7298;p81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9" name="Google Shape;7299;p81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0" name="Google Shape;7300;p81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1" name="Google Shape;7301;p81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2" name="Google Shape;7302;p81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3" name="Google Shape;7303;p81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4" name="Google Shape;7304;p81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5" name="Google Shape;7305;p81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6" name="Google Shape;7306;p81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7" name="Google Shape;7307;p81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0" name="Прямоугольник 29"/>
          <p:cNvSpPr/>
          <p:nvPr/>
        </p:nvSpPr>
        <p:spPr>
          <a:xfrm>
            <a:off x="1049189" y="425930"/>
            <a:ext cx="78204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Настольно-печатные обучающие игры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– это интересное занятие для детей, поскольку они познают окружающий их мир, мир животных и растений, а также явления живой и неживой природы. С помощью настольных игр мы успешно развиваем речевые навыки, математические способности, логику, внимание, учимся принимать решения, воспитываем в детях патриотический дух.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843" y="57218"/>
            <a:ext cx="3532822" cy="3734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73BE19-278C-4D8B-BA0D-08BADF365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18" y="2293143"/>
            <a:ext cx="2868750" cy="216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5C3F6F-A5BB-4100-BE7A-96067CB83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8778" y="2293143"/>
            <a:ext cx="2868750" cy="216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39EEE1-7E28-40E7-BDA6-B8014B39E0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8438" y="2293143"/>
            <a:ext cx="286875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29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00491" y="362231"/>
            <a:ext cx="8052870" cy="1598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283" name="Google Shape;7283;p81"/>
          <p:cNvGrpSpPr/>
          <p:nvPr/>
        </p:nvGrpSpPr>
        <p:grpSpPr>
          <a:xfrm>
            <a:off x="596984" y="182799"/>
            <a:ext cx="758766" cy="624654"/>
            <a:chOff x="325779" y="660283"/>
            <a:chExt cx="976359" cy="903193"/>
          </a:xfrm>
        </p:grpSpPr>
        <p:grpSp>
          <p:nvGrpSpPr>
            <p:cNvPr id="7284" name="Google Shape;7284;p81"/>
            <p:cNvGrpSpPr/>
            <p:nvPr/>
          </p:nvGrpSpPr>
          <p:grpSpPr>
            <a:xfrm>
              <a:off x="364516" y="718983"/>
              <a:ext cx="937623" cy="844493"/>
              <a:chOff x="1861240" y="3369235"/>
              <a:chExt cx="545605" cy="491413"/>
            </a:xfrm>
          </p:grpSpPr>
          <p:sp>
            <p:nvSpPr>
              <p:cNvPr id="7285" name="Google Shape;7285;p81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6" name="Google Shape;7286;p81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7" name="Google Shape;7287;p81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8" name="Google Shape;7288;p81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9" name="Google Shape;7289;p81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0" name="Google Shape;7290;p81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1" name="Google Shape;7291;p81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2" name="Google Shape;7292;p81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3" name="Google Shape;7293;p81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4" name="Google Shape;7294;p81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5" name="Google Shape;7295;p81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96" name="Google Shape;7296;p81"/>
            <p:cNvGrpSpPr/>
            <p:nvPr/>
          </p:nvGrpSpPr>
          <p:grpSpPr>
            <a:xfrm>
              <a:off x="325779" y="660283"/>
              <a:ext cx="937623" cy="844493"/>
              <a:chOff x="1861240" y="3369235"/>
              <a:chExt cx="545605" cy="491413"/>
            </a:xfrm>
          </p:grpSpPr>
          <p:sp>
            <p:nvSpPr>
              <p:cNvPr id="7297" name="Google Shape;7297;p81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8" name="Google Shape;7298;p81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9" name="Google Shape;7299;p81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0" name="Google Shape;7300;p81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1" name="Google Shape;7301;p81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2" name="Google Shape;7302;p81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3" name="Google Shape;7303;p81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4" name="Google Shape;7304;p81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5" name="Google Shape;7305;p81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6" name="Google Shape;7306;p81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7" name="Google Shape;7307;p81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" name="Прямоугольник 28"/>
          <p:cNvSpPr/>
          <p:nvPr/>
        </p:nvSpPr>
        <p:spPr>
          <a:xfrm>
            <a:off x="1068305" y="495126"/>
            <a:ext cx="75200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Словесные игры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– </a:t>
            </a: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</a:rPr>
              <a:t>эффективный метод развития самостоятельного мышления и развития речи у детей. Они построены на словах и действиях участников игры, дети самостоятельно решают различные  задачи: описывают предметы, подчеркивая их характерные особенности, угадывают их по описанию, находят сходства и различия между этими предметами и явлениями природы.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324" y="94302"/>
            <a:ext cx="2428037" cy="383374"/>
          </a:xfrm>
          <a:prstGeom prst="rect">
            <a:avLst/>
          </a:prstGeom>
        </p:spPr>
      </p:pic>
      <p:pic>
        <p:nvPicPr>
          <p:cNvPr id="2050" name="Picture 2" descr="https://sun9-7.userapi.com/impg/6iKLFCr8DkZ1z0UKUIR5ExfQn45DSdQrA2UjWQ/l30zn3mFpH4.jpg?size=1600x1204&amp;quality=95&amp;sign=6dbdd341eadde3f5140dc7985976843b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75" y="2201684"/>
            <a:ext cx="3565196" cy="268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65.userapi.com/impg/XXovOX2DO49MU5soWew-zSaoXHSCbhh8lsONww/OcXpIDOoPgE.jpg?size=1600x1204&amp;quality=95&amp;sign=5a4044a917767e389855babe3e341484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926" y="2201684"/>
            <a:ext cx="3636911" cy="273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041311"/>
      </p:ext>
    </p:extLst>
  </p:cSld>
  <p:clrMapOvr>
    <a:masterClrMapping/>
  </p:clrMapOvr>
</p:sld>
</file>

<file path=ppt/theme/theme1.xml><?xml version="1.0" encoding="utf-8"?>
<a:theme xmlns:a="http://schemas.openxmlformats.org/drawingml/2006/main" name="Children's Book Day Activities">
  <a:themeElements>
    <a:clrScheme name="Simple Light">
      <a:dk1>
        <a:srgbClr val="635BA8"/>
      </a:dk1>
      <a:lt1>
        <a:srgbClr val="FFFFFF"/>
      </a:lt1>
      <a:dk2>
        <a:srgbClr val="64CBC3"/>
      </a:dk2>
      <a:lt2>
        <a:srgbClr val="C8F1DA"/>
      </a:lt2>
      <a:accent1>
        <a:srgbClr val="CAC8F1"/>
      </a:accent1>
      <a:accent2>
        <a:srgbClr val="F26952"/>
      </a:accent2>
      <a:accent3>
        <a:srgbClr val="F1C8E7"/>
      </a:accent3>
      <a:accent4>
        <a:srgbClr val="A8EFFF"/>
      </a:accent4>
      <a:accent5>
        <a:srgbClr val="FFF29A"/>
      </a:accent5>
      <a:accent6>
        <a:srgbClr val="B7E4CB"/>
      </a:accent6>
      <a:hlink>
        <a:srgbClr val="31AFA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757</Words>
  <Application>Microsoft Office PowerPoint</Application>
  <PresentationFormat>Экран (16:9)</PresentationFormat>
  <Paragraphs>40</Paragraphs>
  <Slides>19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Montserrat</vt:lpstr>
      <vt:lpstr>Alata</vt:lpstr>
      <vt:lpstr>Times New Roman</vt:lpstr>
      <vt:lpstr>Londrina Solid</vt:lpstr>
      <vt:lpstr>Luckiest Guy</vt:lpstr>
      <vt:lpstr>Verdana</vt:lpstr>
      <vt:lpstr>Children's Book Day Activities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Старший воспитатель</cp:lastModifiedBy>
  <cp:revision>26</cp:revision>
  <dcterms:modified xsi:type="dcterms:W3CDTF">2024-10-02T03:41:57Z</dcterms:modified>
</cp:coreProperties>
</file>