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58" r:id="rId5"/>
    <p:sldId id="259" r:id="rId6"/>
    <p:sldId id="260" r:id="rId7"/>
    <p:sldId id="261" r:id="rId8"/>
    <p:sldId id="270" r:id="rId9"/>
    <p:sldId id="266" r:id="rId10"/>
    <p:sldId id="263" r:id="rId11"/>
    <p:sldId id="267" r:id="rId12"/>
    <p:sldId id="268" r:id="rId13"/>
    <p:sldId id="269" r:id="rId14"/>
    <p:sldId id="271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5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959BA-8801-462A-B7B5-BEAC69ABE296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3BD0-AEDB-4848-8A1F-ED0151721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150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959BA-8801-462A-B7B5-BEAC69ABE296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3BD0-AEDB-4848-8A1F-ED0151721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724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959BA-8801-462A-B7B5-BEAC69ABE296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3BD0-AEDB-4848-8A1F-ED0151721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620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959BA-8801-462A-B7B5-BEAC69ABE296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3BD0-AEDB-4848-8A1F-ED0151721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179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959BA-8801-462A-B7B5-BEAC69ABE296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3BD0-AEDB-4848-8A1F-ED0151721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484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959BA-8801-462A-B7B5-BEAC69ABE296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3BD0-AEDB-4848-8A1F-ED0151721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9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959BA-8801-462A-B7B5-BEAC69ABE296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3BD0-AEDB-4848-8A1F-ED0151721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026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959BA-8801-462A-B7B5-BEAC69ABE296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3BD0-AEDB-4848-8A1F-ED0151721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6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959BA-8801-462A-B7B5-BEAC69ABE296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3BD0-AEDB-4848-8A1F-ED0151721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557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959BA-8801-462A-B7B5-BEAC69ABE296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3BD0-AEDB-4848-8A1F-ED0151721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962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959BA-8801-462A-B7B5-BEAC69ABE296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3BD0-AEDB-4848-8A1F-ED0151721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544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9959BA-8801-462A-B7B5-BEAC69ABE296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83BD0-AEDB-4848-8A1F-ED0151721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2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39553" y="1052736"/>
            <a:ext cx="26642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194" y="0"/>
            <a:ext cx="9826388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627784" y="116632"/>
            <a:ext cx="4680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МБДОУ Детский сад №37 «Искорка»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683683" y="5594553"/>
            <a:ext cx="35450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Воспитатель: </a:t>
            </a:r>
            <a:r>
              <a:rPr lang="ru-RU" dirty="0" err="1" smtClean="0"/>
              <a:t>Арляпова</a:t>
            </a:r>
            <a:r>
              <a:rPr lang="ru-RU" dirty="0" smtClean="0"/>
              <a:t> Ю.Б</a:t>
            </a:r>
            <a:r>
              <a:rPr lang="ru-RU" dirty="0" smtClean="0"/>
              <a:t>. </a:t>
            </a:r>
            <a:r>
              <a:rPr lang="ru-RU" dirty="0" err="1" smtClean="0"/>
              <a:t>г.Междуреченск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871700" y="1052736"/>
            <a:ext cx="73808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i="1" dirty="0" smtClean="0">
                <a:solidFill>
                  <a:srgbClr val="C00000"/>
                </a:solidFill>
              </a:rPr>
              <a:t>«Покормите птиц зимой»</a:t>
            </a:r>
            <a:endParaRPr lang="ru-RU" sz="80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89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Капитан Краб Птичья зарядк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95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7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wiki.mininuniver.ru/images/9/98/%D0%9A%D0%BE%D1%80%D0%BC%D1%83%D1%88%D0%BA%D0%B0_%D0%93%D1%83%D1%89%D0%B8%D0%BD%D0%B0_%D0%AE%D0%BB%D0%B8%D1%8F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531" y="260648"/>
            <a:ext cx="9905932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47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92697"/>
            <a:ext cx="7772400" cy="1008111"/>
          </a:xfrm>
        </p:spPr>
        <p:txBody>
          <a:bodyPr/>
          <a:lstStyle/>
          <a:p>
            <a:r>
              <a:rPr lang="ru-RU" dirty="0" smtClean="0"/>
              <a:t>Чем можно кормить птиц?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8" name="Picture 6" descr="https://img.razrisyika.ru/kart/87/1200/347459-kormushka-dlya-ptic-dlya-detey-2-3-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830" y="1772816"/>
            <a:ext cx="7020272" cy="524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67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ttps://all-mongolia.ru/wp-content/uploads/a/3/c/a3ce9238670da4abd29f77a43cd5b84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393288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00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7331" y="0"/>
            <a:ext cx="9581331" cy="719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8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4690" y="0"/>
            <a:ext cx="10071976" cy="7029400"/>
          </a:xfrm>
        </p:spPr>
      </p:pic>
      <p:sp>
        <p:nvSpPr>
          <p:cNvPr id="3" name="Прямоугольник 2"/>
          <p:cNvSpPr/>
          <p:nvPr/>
        </p:nvSpPr>
        <p:spPr>
          <a:xfrm>
            <a:off x="467544" y="620688"/>
            <a:ext cx="849694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990000"/>
                </a:solidFill>
              </a:rPr>
              <a:t>Цели: уточнять и расширять представления детей о зимующих птицах нашего края, об особенностях внешнего вида, повадках птиц, приспособлении их к среде обитания, учить находить признаки сходства и различия;</a:t>
            </a:r>
          </a:p>
          <a:p>
            <a:r>
              <a:rPr lang="ru-RU" sz="2800" b="1" i="1" dirty="0">
                <a:solidFill>
                  <a:srgbClr val="990000"/>
                </a:solidFill>
              </a:rPr>
              <a:t>-активизировать внимание, память и мышление; развивать мелкую моторику рук, вырабатывать навыки осознанного и уместного употребления слов в соответствии с контекстом высказывания, совершенствовать диалогическую речь;</a:t>
            </a:r>
          </a:p>
          <a:p>
            <a:r>
              <a:rPr lang="ru-RU" sz="2800" b="1" i="1" dirty="0">
                <a:solidFill>
                  <a:srgbClr val="990000"/>
                </a:solidFill>
              </a:rPr>
              <a:t>-воспитывать бережное отношение к птицам; вызвать чувство сопереживания за наших пернатых друзей.</a:t>
            </a:r>
          </a:p>
        </p:txBody>
      </p:sp>
    </p:spTree>
    <p:extLst>
      <p:ext uri="{BB962C8B-B14F-4D97-AF65-F5344CB8AC3E}">
        <p14:creationId xmlns:p14="http://schemas.microsoft.com/office/powerpoint/2010/main" val="258230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396425"/>
            <a:ext cx="9649072" cy="7538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0"/>
            <a:ext cx="6619950" cy="50090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908720"/>
            <a:ext cx="3002032" cy="227381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940152" y="5009096"/>
            <a:ext cx="367240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Кто красуется на ветке</a:t>
            </a:r>
          </a:p>
          <a:p>
            <a:r>
              <a:rPr lang="ru-RU" sz="20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желтой праздничной жилетке?</a:t>
            </a:r>
          </a:p>
          <a:p>
            <a:r>
              <a:rPr lang="ru-RU" sz="20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Эта маленькая птичка,</a:t>
            </a:r>
          </a:p>
          <a:p>
            <a:r>
              <a:rPr lang="ru-RU" sz="20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А зовут ее…</a:t>
            </a:r>
          </a:p>
        </p:txBody>
      </p:sp>
    </p:spTree>
    <p:extLst>
      <p:ext uri="{BB962C8B-B14F-4D97-AF65-F5344CB8AC3E}">
        <p14:creationId xmlns:p14="http://schemas.microsoft.com/office/powerpoint/2010/main" val="135068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142875"/>
            <a:ext cx="9324528" cy="72847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881" y="0"/>
            <a:ext cx="5907512" cy="44700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84" y="377690"/>
            <a:ext cx="3624045" cy="487758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860032" y="5229493"/>
            <a:ext cx="39604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/>
              <a:t>Кто в беретке ярко-красной,</a:t>
            </a:r>
          </a:p>
          <a:p>
            <a:r>
              <a:rPr lang="ru-RU" sz="2000" b="1" i="1" dirty="0"/>
              <a:t>В черной курточке атласной?</a:t>
            </a:r>
          </a:p>
          <a:p>
            <a:r>
              <a:rPr lang="ru-RU" sz="2000" b="1" i="1" dirty="0"/>
              <a:t>На меня он не глядит,</a:t>
            </a:r>
          </a:p>
          <a:p>
            <a:r>
              <a:rPr lang="ru-RU" sz="2000" b="1" i="1" dirty="0"/>
              <a:t>Все стучит, стучит, стучит?</a:t>
            </a:r>
          </a:p>
        </p:txBody>
      </p:sp>
    </p:spTree>
    <p:extLst>
      <p:ext uri="{BB962C8B-B14F-4D97-AF65-F5344CB8AC3E}">
        <p14:creationId xmlns:p14="http://schemas.microsoft.com/office/powerpoint/2010/main" val="50589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142875"/>
            <a:ext cx="9252520" cy="72285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29" y="-28295"/>
            <a:ext cx="5901419" cy="44654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76672"/>
            <a:ext cx="3960440" cy="396044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788024" y="5157192"/>
            <a:ext cx="41764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/>
              <a:t>Окраской – серовата,</a:t>
            </a:r>
          </a:p>
          <a:p>
            <a:r>
              <a:rPr lang="ru-RU" sz="2000" b="1" i="1" dirty="0"/>
              <a:t>Повадкой – воровата,</a:t>
            </a:r>
          </a:p>
          <a:p>
            <a:r>
              <a:rPr lang="ru-RU" sz="2000" b="1" i="1" dirty="0"/>
              <a:t>Крикунья </a:t>
            </a:r>
            <a:r>
              <a:rPr lang="ru-RU" sz="2000" b="1" i="1" dirty="0" err="1"/>
              <a:t>хриповатая</a:t>
            </a:r>
            <a:r>
              <a:rPr lang="ru-RU" sz="2000" b="1" i="1" dirty="0"/>
              <a:t> –</a:t>
            </a:r>
          </a:p>
          <a:p>
            <a:r>
              <a:rPr lang="ru-RU" sz="2000" b="1" i="1" dirty="0"/>
              <a:t>Известная персона</a:t>
            </a:r>
          </a:p>
          <a:p>
            <a:r>
              <a:rPr lang="ru-RU" sz="2000" b="1" i="1" dirty="0"/>
              <a:t>Кто она?</a:t>
            </a:r>
          </a:p>
        </p:txBody>
      </p:sp>
    </p:spTree>
    <p:extLst>
      <p:ext uri="{BB962C8B-B14F-4D97-AF65-F5344CB8AC3E}">
        <p14:creationId xmlns:p14="http://schemas.microsoft.com/office/powerpoint/2010/main" val="416732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875"/>
            <a:ext cx="9144000" cy="71437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188" y="0"/>
            <a:ext cx="5578530" cy="42210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41" y="-387424"/>
            <a:ext cx="5379829" cy="537982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427984" y="5229493"/>
            <a:ext cx="43924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/>
              <a:t>Чернокрылый, красногрудый</a:t>
            </a:r>
          </a:p>
          <a:p>
            <a:r>
              <a:rPr lang="ru-RU" sz="2000" b="1" i="1" dirty="0"/>
              <a:t>И зимой найдет приют:</a:t>
            </a:r>
          </a:p>
          <a:p>
            <a:r>
              <a:rPr lang="ru-RU" sz="2000" b="1" i="1" dirty="0"/>
              <a:t>Не боится он простуды –</a:t>
            </a:r>
          </a:p>
          <a:p>
            <a:r>
              <a:rPr lang="ru-RU" sz="2000" b="1" i="1" dirty="0"/>
              <a:t>С первым снегом тут как тут!</a:t>
            </a:r>
          </a:p>
        </p:txBody>
      </p:sp>
    </p:spTree>
    <p:extLst>
      <p:ext uri="{BB962C8B-B14F-4D97-AF65-F5344CB8AC3E}">
        <p14:creationId xmlns:p14="http://schemas.microsoft.com/office/powerpoint/2010/main" val="411138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16872" cy="743505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29" y="-28295"/>
            <a:ext cx="6720507" cy="50851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340768"/>
            <a:ext cx="2914491" cy="26449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716016" y="5229200"/>
            <a:ext cx="45365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/>
              <a:t>Птичка – невеличка</a:t>
            </a:r>
          </a:p>
          <a:p>
            <a:r>
              <a:rPr lang="ru-RU" sz="2000" b="1" i="1" dirty="0"/>
              <a:t>Ножки имеет, </a:t>
            </a:r>
          </a:p>
          <a:p>
            <a:r>
              <a:rPr lang="ru-RU" sz="2000" b="1" i="1" dirty="0"/>
              <a:t>Ходить не умеет.</a:t>
            </a:r>
          </a:p>
          <a:p>
            <a:r>
              <a:rPr lang="ru-RU" sz="2000" b="1" i="1" dirty="0"/>
              <a:t>Хочет сделать шажок –</a:t>
            </a:r>
          </a:p>
          <a:p>
            <a:r>
              <a:rPr lang="ru-RU" sz="2000" b="1" i="1" dirty="0"/>
              <a:t>Получается прыжок.</a:t>
            </a:r>
          </a:p>
        </p:txBody>
      </p:sp>
    </p:spTree>
    <p:extLst>
      <p:ext uri="{BB962C8B-B14F-4D97-AF65-F5344CB8AC3E}">
        <p14:creationId xmlns:p14="http://schemas.microsoft.com/office/powerpoint/2010/main" val="343025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2694470" cy="36264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198" y="-44521"/>
            <a:ext cx="3790350" cy="37903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220755"/>
            <a:ext cx="5379829" cy="53798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856" y="3068960"/>
            <a:ext cx="3762588" cy="284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4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026" name="Picture 2" descr="https://zabota.gov35.ru/upload/iblock/6ea/67hhwhn622bz9mokkz1xfzntpzasrb7o/5cb4eb369755903485c18604f1f36112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" y="116632"/>
            <a:ext cx="9146052" cy="687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79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183</Words>
  <Application>Microsoft Office PowerPoint</Application>
  <PresentationFormat>Экран (4:3)</PresentationFormat>
  <Paragraphs>29</Paragraphs>
  <Slides>14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7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Чем можно кормить птиц?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PlaystandPC</cp:lastModifiedBy>
  <cp:revision>15</cp:revision>
  <dcterms:created xsi:type="dcterms:W3CDTF">2024-01-16T09:58:20Z</dcterms:created>
  <dcterms:modified xsi:type="dcterms:W3CDTF">2024-01-22T04:01:35Z</dcterms:modified>
</cp:coreProperties>
</file>