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4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2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119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47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619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807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495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147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40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5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3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455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499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53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1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89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5D5017-6823-4E7B-8511-E8B5FCE67988}" type="datetimeFigureOut">
              <a:rPr lang="ru-RU" smtClean="0"/>
              <a:t>16.09.2023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96B91C-F3F9-464B-945A-5B06AAF3E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62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g"/><Relationship Id="rId7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276367C-6DE0-47A0-B8D6-4CFEE668FD4A}"/>
              </a:ext>
            </a:extLst>
          </p:cNvPr>
          <p:cNvSpPr/>
          <p:nvPr/>
        </p:nvSpPr>
        <p:spPr>
          <a:xfrm>
            <a:off x="1189853" y="914400"/>
            <a:ext cx="9662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Дидактическая игра ФЭМП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«Найди соседей числа»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32CE6F1-C7CC-4F8C-8743-EB071CB573D8}"/>
              </a:ext>
            </a:extLst>
          </p:cNvPr>
          <p:cNvSpPr/>
          <p:nvPr/>
        </p:nvSpPr>
        <p:spPr>
          <a:xfrm>
            <a:off x="8427325" y="4896852"/>
            <a:ext cx="3616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Выполнила: Воспитатель</a:t>
            </a:r>
          </a:p>
          <a:p>
            <a:pPr algn="ctr"/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МБДОУ «Детский сад № 37 «Искорка»</a:t>
            </a:r>
          </a:p>
          <a:p>
            <a:pPr algn="ctr"/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Шилина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Альфия </a:t>
            </a:r>
            <a:r>
              <a:rPr lang="ru-RU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Искандаровна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DD29B82-FAD8-4ABB-90DD-351B93E54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81" y="3499723"/>
            <a:ext cx="57223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6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1375D-088A-4462-8553-BFAA5CF23F8C}"/>
              </a:ext>
            </a:extLst>
          </p:cNvPr>
          <p:cNvSpPr txBox="1"/>
          <p:nvPr/>
        </p:nvSpPr>
        <p:spPr>
          <a:xfrm>
            <a:off x="950495" y="637674"/>
            <a:ext cx="11044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Цель: </a:t>
            </a:r>
            <a:r>
              <a:rPr lang="ru-RU" sz="2400" dirty="0">
                <a:solidFill>
                  <a:schemeClr val="bg1"/>
                </a:solidFill>
              </a:rPr>
              <a:t>Определить пропущенное число; </a:t>
            </a:r>
          </a:p>
          <a:p>
            <a:r>
              <a:rPr lang="ru-RU" sz="2400" dirty="0">
                <a:solidFill>
                  <a:schemeClr val="bg1"/>
                </a:solidFill>
              </a:rPr>
              <a:t>Закрепить умение называть числа в прямом и обратном порядке, последующее и предыдущее число.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CB8AE3-BA26-46FB-A58A-AC5057CFF875}"/>
              </a:ext>
            </a:extLst>
          </p:cNvPr>
          <p:cNvSpPr txBox="1"/>
          <p:nvPr/>
        </p:nvSpPr>
        <p:spPr>
          <a:xfrm>
            <a:off x="950495" y="2478506"/>
            <a:ext cx="9828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bg1"/>
                </a:solidFill>
              </a:rPr>
              <a:t>Задачи: </a:t>
            </a:r>
            <a:r>
              <a:rPr lang="ru-RU" sz="2400" dirty="0">
                <a:solidFill>
                  <a:schemeClr val="bg1"/>
                </a:solidFill>
              </a:rPr>
              <a:t>Развивать память, внимание, логическое мышление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1B0676-831F-4817-9CAE-D57F97DDB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440" y="2309392"/>
            <a:ext cx="3432117" cy="51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4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AE031C-E8CD-45AF-B2DE-31E38606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095" y="59336"/>
            <a:ext cx="4402172" cy="62516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693963-AE70-4703-B4C4-D9367ED1A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93" y="91682"/>
            <a:ext cx="4411549" cy="62649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FC1D24-38F6-49D0-A103-F4DB6AE415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0" t="68750" b="6754"/>
          <a:stretch/>
        </p:blipFill>
        <p:spPr>
          <a:xfrm>
            <a:off x="1459683" y="2273417"/>
            <a:ext cx="823691" cy="115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13FCA0-B6FD-4D55-913A-3062571CF3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22804" r="37780" b="53818"/>
          <a:stretch/>
        </p:blipFill>
        <p:spPr>
          <a:xfrm>
            <a:off x="3888562" y="2201639"/>
            <a:ext cx="882497" cy="11935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491289-D475-4284-8072-E7D33EEE8F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22804" r="70856" b="53818"/>
          <a:stretch/>
        </p:blipFill>
        <p:spPr>
          <a:xfrm>
            <a:off x="2647105" y="4217773"/>
            <a:ext cx="905638" cy="11780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F85C67-E3F6-4E57-99D1-C8385D3DA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90" t="22669" r="3312" b="54223"/>
          <a:stretch/>
        </p:blipFill>
        <p:spPr>
          <a:xfrm>
            <a:off x="7221134" y="2201639"/>
            <a:ext cx="887867" cy="10922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45A883-9559-4C6E-9354-B04992013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4" r="4461" b="78547"/>
          <a:stretch/>
        </p:blipFill>
        <p:spPr>
          <a:xfrm>
            <a:off x="9595907" y="2227580"/>
            <a:ext cx="957534" cy="114169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B17576A-2854-4011-A42B-F4C0E1F5BD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69020" r="70665" b="7602"/>
          <a:stretch/>
        </p:blipFill>
        <p:spPr>
          <a:xfrm>
            <a:off x="8379294" y="4160107"/>
            <a:ext cx="905638" cy="117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0E1B9-6751-433A-BFF4-1AD8597FC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98" y="381000"/>
            <a:ext cx="4292600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921E29-FF08-4113-B126-539765E6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88" y="348049"/>
            <a:ext cx="4292600" cy="6096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FED76E-9EBB-43EC-BC73-E3260C9E9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131" y="2405448"/>
            <a:ext cx="877900" cy="119685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CCFF77F-F33C-4B4D-B40B-DDFD66293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201" y="2405448"/>
            <a:ext cx="871804" cy="12254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C87E74-3164-4EC8-A1A3-A1C0A4E63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1251" y="4386930"/>
            <a:ext cx="890093" cy="111566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C907865-BCBF-4F95-8199-A2B000333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946" y="2456152"/>
            <a:ext cx="957155" cy="11461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BC3012-F051-4510-ACFF-35832CF82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4075" y="2405448"/>
            <a:ext cx="847417" cy="11034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7FF76D-56AD-45EF-8CD4-5327843D8C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3510" y="4307675"/>
            <a:ext cx="957155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5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98B910-F731-4C92-BF9F-5E1C58408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76" y="381000"/>
            <a:ext cx="4292600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B4EC88-2FB1-4DC3-8BD7-7EE5E3E6D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76" y="384183"/>
            <a:ext cx="4292600" cy="60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1C9F04-6DF0-499A-8072-7AF4BB1FB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785" y="2454875"/>
            <a:ext cx="905979" cy="111240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9E9F413-DAAA-4FFB-860C-539173572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6629" y="2407522"/>
            <a:ext cx="884463" cy="11597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41DD93-101B-400F-AEE1-5C82DB129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4867" y="4425978"/>
            <a:ext cx="847417" cy="11034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5F9061-ED0A-4481-86F5-91FD187B5B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340" y="2325528"/>
            <a:ext cx="847417" cy="11034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62BDBB0-FBE1-4594-9D7B-8660CACB1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6068" y="2246273"/>
            <a:ext cx="902286" cy="11827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6D97499-09ED-49FA-8BE1-894132DD32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1899" y="4206932"/>
            <a:ext cx="957155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2F7B6D-7900-49C9-B93A-EDAC4C020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32" y="381000"/>
            <a:ext cx="4292600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95A123-39D5-410E-8E0D-1548A4492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43" y="381000"/>
            <a:ext cx="4292600" cy="6096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44675C-3304-4B16-89AC-3F448C213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6110" y="2478152"/>
            <a:ext cx="833110" cy="10485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F7F44B-1085-4F46-B55E-39090B05A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5414" y="2443679"/>
            <a:ext cx="833110" cy="10830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491A89-2C37-413D-A2FF-D1D4D46590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1696" y="4345160"/>
            <a:ext cx="870618" cy="10689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0AC1E5-65D8-4745-9981-18D420DEA4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7492" y="2444362"/>
            <a:ext cx="862379" cy="11949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0CB6F2-6194-4ECA-8986-1F57C77CF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6065" y="2441314"/>
            <a:ext cx="862379" cy="10854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94CEF6-F0D9-44F2-83BC-3DC255A19A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614" y="4345160"/>
            <a:ext cx="95105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138</TotalTime>
  <Words>54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 ПК</dc:creator>
  <cp:lastModifiedBy>Мой ПК</cp:lastModifiedBy>
  <cp:revision>14</cp:revision>
  <dcterms:created xsi:type="dcterms:W3CDTF">2023-09-10T13:56:48Z</dcterms:created>
  <dcterms:modified xsi:type="dcterms:W3CDTF">2023-09-16T06:53:15Z</dcterms:modified>
</cp:coreProperties>
</file>