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56" r:id="rId2"/>
    <p:sldId id="260" r:id="rId3"/>
    <p:sldId id="257" r:id="rId4"/>
    <p:sldId id="258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62" r:id="rId15"/>
    <p:sldId id="259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B531-485B-4234-B0FF-5C5B5718EECD}" type="datetimeFigureOut">
              <a:rPr lang="ru-RU" smtClean="0"/>
              <a:t>20.08.2023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26362-BCB6-4DAB-A332-401ADF3DB2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53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B531-485B-4234-B0FF-5C5B5718EECD}" type="datetimeFigureOut">
              <a:rPr lang="ru-RU" smtClean="0"/>
              <a:t>20.08.2023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26362-BCB6-4DAB-A332-401ADF3DB2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472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B531-485B-4234-B0FF-5C5B5718EECD}" type="datetimeFigureOut">
              <a:rPr lang="ru-RU" smtClean="0"/>
              <a:t>20.08.2023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26362-BCB6-4DAB-A332-401ADF3DB2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55954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B531-485B-4234-B0FF-5C5B5718EECD}" type="datetimeFigureOut">
              <a:rPr lang="ru-RU" smtClean="0"/>
              <a:t>20.08.2023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26362-BCB6-4DAB-A332-401ADF3DB2E5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82791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B531-485B-4234-B0FF-5C5B5718EECD}" type="datetimeFigureOut">
              <a:rPr lang="ru-RU" smtClean="0"/>
              <a:t>20.08.2023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26362-BCB6-4DAB-A332-401ADF3DB2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40863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B531-485B-4234-B0FF-5C5B5718EECD}" type="datetimeFigureOut">
              <a:rPr lang="ru-RU" smtClean="0"/>
              <a:t>20.08.2023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26362-BCB6-4DAB-A332-401ADF3DB2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8739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B531-485B-4234-B0FF-5C5B5718EECD}" type="datetimeFigureOut">
              <a:rPr lang="ru-RU" smtClean="0"/>
              <a:t>20.08.2023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26362-BCB6-4DAB-A332-401ADF3DB2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200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B531-485B-4234-B0FF-5C5B5718EECD}" type="datetimeFigureOut">
              <a:rPr lang="ru-RU" smtClean="0"/>
              <a:t>20.08.2023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26362-BCB6-4DAB-A332-401ADF3DB2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5267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B531-485B-4234-B0FF-5C5B5718EECD}" type="datetimeFigureOut">
              <a:rPr lang="ru-RU" smtClean="0"/>
              <a:t>20.08.2023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26362-BCB6-4DAB-A332-401ADF3DB2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36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B531-485B-4234-B0FF-5C5B5718EECD}" type="datetimeFigureOut">
              <a:rPr lang="ru-RU" smtClean="0"/>
              <a:t>20.08.2023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26362-BCB6-4DAB-A332-401ADF3DB2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48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B531-485B-4234-B0FF-5C5B5718EECD}" type="datetimeFigureOut">
              <a:rPr lang="ru-RU" smtClean="0"/>
              <a:t>20.08.2023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26362-BCB6-4DAB-A332-401ADF3DB2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792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B531-485B-4234-B0FF-5C5B5718EECD}" type="datetimeFigureOut">
              <a:rPr lang="ru-RU" smtClean="0"/>
              <a:t>20.08.2023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26362-BCB6-4DAB-A332-401ADF3DB2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8182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B531-485B-4234-B0FF-5C5B5718EECD}" type="datetimeFigureOut">
              <a:rPr lang="ru-RU" smtClean="0"/>
              <a:t>20.08.2023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26362-BCB6-4DAB-A332-401ADF3DB2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9373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B531-485B-4234-B0FF-5C5B5718EECD}" type="datetimeFigureOut">
              <a:rPr lang="ru-RU" smtClean="0"/>
              <a:t>20.08.2023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26362-BCB6-4DAB-A332-401ADF3DB2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74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B531-485B-4234-B0FF-5C5B5718EECD}" type="datetimeFigureOut">
              <a:rPr lang="ru-RU" smtClean="0"/>
              <a:t>20.08.2023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26362-BCB6-4DAB-A332-401ADF3DB2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792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B531-485B-4234-B0FF-5C5B5718EECD}" type="datetimeFigureOut">
              <a:rPr lang="ru-RU" smtClean="0"/>
              <a:t>20.08.2023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26362-BCB6-4DAB-A332-401ADF3DB2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78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8B531-485B-4234-B0FF-5C5B5718EECD}" type="datetimeFigureOut">
              <a:rPr lang="ru-RU" smtClean="0"/>
              <a:t>20.08.2023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26362-BCB6-4DAB-A332-401ADF3DB2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596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F88B531-485B-4234-B0FF-5C5B5718EECD}" type="datetimeFigureOut">
              <a:rPr lang="ru-RU" smtClean="0"/>
              <a:t>20.08.2023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26362-BCB6-4DAB-A332-401ADF3DB2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68283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5400" dirty="0" smtClean="0">
                <a:solidFill>
                  <a:schemeClr val="tx1"/>
                </a:solidFill>
              </a:rPr>
              <a:t>22 августа </a:t>
            </a:r>
            <a:r>
              <a:rPr lang="ru-RU" sz="5400" dirty="0" smtClean="0">
                <a:solidFill>
                  <a:srgbClr val="002060"/>
                </a:solidFill>
              </a:rPr>
              <a:t>День флага </a:t>
            </a:r>
            <a:r>
              <a:rPr lang="ru-RU" sz="5400" dirty="0" smtClean="0">
                <a:solidFill>
                  <a:schemeClr val="accent1">
                    <a:lumMod val="75000"/>
                  </a:schemeClr>
                </a:solidFill>
              </a:rPr>
              <a:t>Российской Федерации </a:t>
            </a:r>
            <a:endParaRPr lang="ru-RU" sz="5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Воспитатель: </a:t>
            </a:r>
            <a:r>
              <a:rPr lang="ru-RU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Сарамукина</a:t>
            </a:r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Ю.Н.</a:t>
            </a:r>
            <a:endParaRPr lang="ru-RU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r>
              <a:rPr lang="ru-RU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МБДОУ детский сад № </a:t>
            </a:r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37 «Искорка»</a:t>
            </a:r>
            <a:endParaRPr lang="ru-RU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r>
              <a:rPr lang="ru-RU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г. </a:t>
            </a:r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Междуреченск 2023 год.</a:t>
            </a:r>
            <a:endParaRPr lang="ru-RU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8817" y="4424291"/>
            <a:ext cx="7813183" cy="27264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908" y="-269570"/>
            <a:ext cx="5815080" cy="36517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283" y="51752"/>
            <a:ext cx="2638425" cy="257796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8657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103" y="80777"/>
            <a:ext cx="4172895" cy="27562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47" y="2574332"/>
            <a:ext cx="3798137" cy="7742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0391" y="279835"/>
            <a:ext cx="4978617" cy="32358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9325" y="2811737"/>
            <a:ext cx="4230991" cy="7681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016" y="3085923"/>
            <a:ext cx="4298983" cy="34775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847" y="5847650"/>
            <a:ext cx="4200508" cy="7742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0633" y="3628514"/>
            <a:ext cx="5208376" cy="29933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93722" y="6234779"/>
            <a:ext cx="3292125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85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28945"/>
            <a:ext cx="5169856" cy="26638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97" y="6327602"/>
            <a:ext cx="5175953" cy="5303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33121"/>
            <a:ext cx="3042168" cy="40968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923" y="3154686"/>
            <a:ext cx="3072650" cy="7742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0546" y="1174719"/>
            <a:ext cx="4322897" cy="22054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5619" y="3966944"/>
            <a:ext cx="5432007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65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8890" y="363745"/>
            <a:ext cx="6096000" cy="23698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altLang="ru-RU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Октябрьская социалистическая революция, сменившая государственной строй, утверждала и новую символику государства. Бело-сине-красный флаг продолжал быть государственным символом России до апреля 1918 года, затем </a:t>
            </a:r>
            <a:r>
              <a:rPr lang="ru-RU" altLang="ru-RU" b="1" i="1" dirty="0" smtClean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был заменён на красный с серпом и молотом (декрет ВЦИК от</a:t>
            </a:r>
            <a:r>
              <a:rPr lang="ru-RU" altLang="ru-RU" dirty="0" smtClean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 smtClean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14 апреля 1918 года. </a:t>
            </a:r>
            <a:endParaRPr lang="ru-RU" altLang="ru-RU" b="1" i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1528" y="0"/>
            <a:ext cx="5411430" cy="26015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401" y="2468426"/>
            <a:ext cx="5432007" cy="5303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1528" y="2947017"/>
            <a:ext cx="5437817" cy="25202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2618" y="5812735"/>
            <a:ext cx="2694666" cy="5364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762" y="2813405"/>
            <a:ext cx="5326768" cy="27874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483" y="5959851"/>
            <a:ext cx="4261473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7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1769" y="53639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Красное полотнище стало Знаменем Победы советского народа над фашизмом.   Знамя Победы навсегда останется одним из символов России.</a:t>
            </a:r>
            <a:endParaRPr lang="ru-RU" altLang="ru-RU" b="1" i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7354" y="1481070"/>
            <a:ext cx="7703432" cy="519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85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1999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4800" y="323586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22 августа 1991 года над Белым домом в Москве впервые был официально поднят трехцветный российский флаг, заменивший в качестве государственного символа красное полотнище с серпом и молотом. В этот день на Чрезвычайной сессии Верховного Совета РСФСР было принято постановление считать «полотнище из... белой, лазоревой, алой полос» официальным национальным флагом России</a:t>
            </a:r>
            <a:r>
              <a:rPr lang="ru-RU" altLang="ru-RU" b="1" i="1" dirty="0" smtClean="0">
                <a:latin typeface="Georgia" panose="02040502050405020303" pitchFamily="18" charset="0"/>
              </a:rPr>
              <a:t>. 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04800" y="350949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b="1" dirty="0" smtClean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8 декабря 2000 года</a:t>
            </a:r>
            <a:r>
              <a:rPr lang="ru-RU" altLang="ru-RU" b="1" i="1" dirty="0" smtClean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современный флаг России утвержден </a:t>
            </a:r>
            <a:r>
              <a:rPr lang="ru-RU" altLang="ru-RU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Указом президента РФ </a:t>
            </a:r>
            <a:r>
              <a:rPr lang="ru-RU" altLang="ru-RU" b="1" i="1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В.В.Путина</a:t>
            </a:r>
            <a:endParaRPr lang="ru-RU" alt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164486"/>
            <a:ext cx="5507037" cy="48701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3595" y="4157432"/>
            <a:ext cx="5036091" cy="29759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1597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730093" y="295072"/>
            <a:ext cx="4113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  <a:latin typeface="Georgia" pitchFamily="18" charset="0"/>
                <a:cs typeface="Arial" charset="0"/>
              </a:rPr>
              <a:t>Значение цветов флага России</a:t>
            </a:r>
            <a:r>
              <a:rPr lang="ru-RU" b="1" dirty="0">
                <a:solidFill>
                  <a:schemeClr val="bg1"/>
                </a:solidFill>
                <a:cs typeface="Arial" charset="0"/>
              </a:rPr>
              <a:t>.</a:t>
            </a:r>
            <a:endParaRPr lang="ru-RU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9042" y="857832"/>
            <a:ext cx="6096000" cy="215443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По русским обиходным понятиям </a:t>
            </a:r>
            <a:r>
              <a:rPr lang="en-US" altLang="ru-RU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XVII-XIX </a:t>
            </a:r>
            <a:r>
              <a:rPr lang="ru-RU" altLang="ru-RU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веков:    </a:t>
            </a:r>
          </a:p>
          <a:p>
            <a:r>
              <a:rPr lang="ru-RU" altLang="ru-RU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ru-RU" altLang="ru-RU" sz="20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красный </a:t>
            </a:r>
            <a:r>
              <a:rPr lang="ru-RU" altLang="ru-RU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 - отвага,  героизм, огонь, самопожертвование;      </a:t>
            </a:r>
          </a:p>
          <a:p>
            <a:r>
              <a:rPr lang="ru-RU" altLang="ru-RU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   </a:t>
            </a:r>
            <a:r>
              <a:rPr lang="ru-RU" altLang="ru-RU" sz="20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 синий </a:t>
            </a:r>
            <a:r>
              <a:rPr lang="ru-RU" altLang="ru-RU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– небо, духовность, верность, веру;</a:t>
            </a:r>
          </a:p>
          <a:p>
            <a:r>
              <a:rPr lang="ru-RU" altLang="ru-RU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   </a:t>
            </a:r>
            <a:r>
              <a:rPr lang="ru-RU" altLang="ru-RU" sz="20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 белый </a:t>
            </a:r>
            <a:r>
              <a:rPr lang="ru-RU" altLang="ru-RU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– мир, чистоту, правду, благородство, совершенство</a:t>
            </a:r>
            <a:r>
              <a:rPr lang="ru-RU" altLang="ru-RU" sz="20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.</a:t>
            </a:r>
            <a:endParaRPr lang="ru-RU" altLang="ru-RU" sz="20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791" y="2398300"/>
            <a:ext cx="6378589" cy="42577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042" y="3511413"/>
            <a:ext cx="4870559" cy="303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36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7679" y="21442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prstClr val="black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Наш флаг – белый, синий и красный,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prstClr val="black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Известный для всех </a:t>
            </a:r>
            <a:r>
              <a:rPr lang="ru-RU" altLang="ru-RU" b="1" dirty="0" err="1">
                <a:solidFill>
                  <a:prstClr val="black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триколор</a:t>
            </a:r>
            <a:r>
              <a:rPr lang="ru-RU" altLang="ru-RU" b="1" dirty="0">
                <a:solidFill>
                  <a:prstClr val="black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prstClr val="black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В нём синее небо России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prstClr val="black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И моря бескрайний простор.</a:t>
            </a:r>
            <a:endParaRPr lang="ru-RU" altLang="ru-RU" b="1" dirty="0">
              <a:solidFill>
                <a:prstClr val="black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317679" y="1414754"/>
            <a:ext cx="39290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prstClr val="black"/>
                </a:solidFill>
                <a:latin typeface="Georgia" panose="02040502050405020303" pitchFamily="18" charset="0"/>
              </a:rPr>
              <a:t>В нём чистого снега сиянье,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prstClr val="black"/>
                </a:solidFill>
                <a:latin typeface="Georgia" panose="02040502050405020303" pitchFamily="18" charset="0"/>
              </a:rPr>
              <a:t>Величие русской зимы,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prstClr val="black"/>
                </a:solidFill>
                <a:latin typeface="Georgia" panose="02040502050405020303" pitchFamily="18" charset="0"/>
              </a:rPr>
              <a:t>Берёзки стволами белеют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prstClr val="black"/>
                </a:solidFill>
                <a:latin typeface="Georgia" panose="02040502050405020303" pitchFamily="18" charset="0"/>
              </a:rPr>
              <a:t>Как образ родной стороны</a:t>
            </a:r>
            <a:r>
              <a:rPr lang="ru-RU" altLang="ru-RU" b="1" dirty="0">
                <a:solidFill>
                  <a:prstClr val="white"/>
                </a:solidFill>
                <a:latin typeface="Georgia" panose="02040502050405020303" pitchFamily="18" charset="0"/>
              </a:rPr>
              <a:t>.</a:t>
            </a: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317679" y="2614904"/>
            <a:ext cx="54292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dirty="0">
                <a:solidFill>
                  <a:schemeClr val="bg1"/>
                </a:solidFill>
                <a:latin typeface="Georgia" panose="02040502050405020303" pitchFamily="18" charset="0"/>
              </a:rPr>
              <a:t>А красный – цвет крови, цвет жизни.</a:t>
            </a:r>
          </a:p>
          <a:p>
            <a:pPr eaLnBrk="1" hangingPunct="1"/>
            <a:r>
              <a:rPr lang="ru-RU" altLang="ru-RU" b="1" dirty="0">
                <a:solidFill>
                  <a:schemeClr val="bg1"/>
                </a:solidFill>
                <a:latin typeface="Georgia" panose="02040502050405020303" pitchFamily="18" charset="0"/>
              </a:rPr>
              <a:t>Он ярок, горит, как огонь.</a:t>
            </a:r>
          </a:p>
          <a:p>
            <a:pPr eaLnBrk="1" hangingPunct="1"/>
            <a:r>
              <a:rPr lang="ru-RU" altLang="ru-RU" b="1" dirty="0">
                <a:solidFill>
                  <a:schemeClr val="bg1"/>
                </a:solidFill>
                <a:latin typeface="Georgia" panose="02040502050405020303" pitchFamily="18" charset="0"/>
              </a:rPr>
              <a:t>Победы великой Отчизны</a:t>
            </a:r>
          </a:p>
          <a:p>
            <a:pPr eaLnBrk="1" hangingPunct="1"/>
            <a:r>
              <a:rPr lang="ru-RU" altLang="ru-RU" b="1" dirty="0">
                <a:solidFill>
                  <a:schemeClr val="bg1"/>
                </a:solidFill>
                <a:latin typeface="Georgia" panose="02040502050405020303" pitchFamily="18" charset="0"/>
              </a:rPr>
              <a:t>Словно расплавлены в нём.</a:t>
            </a:r>
          </a:p>
          <a:p>
            <a:pPr eaLnBrk="1" hangingPunct="1"/>
            <a:r>
              <a:rPr lang="ru-RU" altLang="ru-RU" b="1" dirty="0">
                <a:solidFill>
                  <a:schemeClr val="bg1"/>
                </a:solidFill>
                <a:latin typeface="Georgia" panose="02040502050405020303" pitchFamily="18" charset="0"/>
              </a:rPr>
              <a:t>Мой прадед под знаменем красным</a:t>
            </a:r>
          </a:p>
          <a:p>
            <a:pPr eaLnBrk="1" hangingPunct="1"/>
            <a:r>
              <a:rPr lang="ru-RU" altLang="ru-RU" b="1" dirty="0">
                <a:solidFill>
                  <a:schemeClr val="bg1"/>
                </a:solidFill>
                <a:latin typeface="Georgia" panose="02040502050405020303" pitchFamily="18" charset="0"/>
              </a:rPr>
              <a:t>Сражался с фашистом в бою.</a:t>
            </a:r>
          </a:p>
          <a:p>
            <a:pPr eaLnBrk="1" hangingPunct="1"/>
            <a:r>
              <a:rPr lang="ru-RU" altLang="ru-RU" b="1" dirty="0">
                <a:solidFill>
                  <a:schemeClr val="bg1"/>
                </a:solidFill>
                <a:latin typeface="Georgia" panose="02040502050405020303" pitchFamily="18" charset="0"/>
              </a:rPr>
              <a:t>Он в танке сгорел не напрасно.</a:t>
            </a:r>
          </a:p>
          <a:p>
            <a:pPr eaLnBrk="1" hangingPunct="1"/>
            <a:r>
              <a:rPr lang="ru-RU" altLang="ru-RU" b="1" dirty="0">
                <a:solidFill>
                  <a:schemeClr val="bg1"/>
                </a:solidFill>
                <a:latin typeface="Georgia" panose="02040502050405020303" pitchFamily="18" charset="0"/>
              </a:rPr>
              <a:t>Я память о нём сохраню.</a:t>
            </a:r>
          </a:p>
        </p:txBody>
      </p:sp>
      <p:sp>
        <p:nvSpPr>
          <p:cNvPr id="5" name="Прямоугольник 5"/>
          <p:cNvSpPr>
            <a:spLocks noChangeArrowheads="1"/>
          </p:cNvSpPr>
          <p:nvPr/>
        </p:nvSpPr>
        <p:spPr bwMode="auto">
          <a:xfrm>
            <a:off x="317679" y="5144707"/>
            <a:ext cx="38576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prstClr val="black"/>
                </a:solidFill>
                <a:latin typeface="Georgia" panose="02040502050405020303" pitchFamily="18" charset="0"/>
              </a:rPr>
              <a:t>Хочу, чтобы мирное небо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prstClr val="black"/>
                </a:solidFill>
                <a:latin typeface="Georgia" panose="02040502050405020303" pitchFamily="18" charset="0"/>
              </a:rPr>
              <a:t>Над Родиной было всегда,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prstClr val="black"/>
                </a:solidFill>
                <a:latin typeface="Georgia" panose="02040502050405020303" pitchFamily="18" charset="0"/>
              </a:rPr>
              <a:t>И флагов полотнища реяли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prstClr val="black"/>
                </a:solidFill>
                <a:latin typeface="Georgia" panose="02040502050405020303" pitchFamily="18" charset="0"/>
              </a:rPr>
              <a:t>Как символ добра и труда</a:t>
            </a:r>
            <a:r>
              <a:rPr lang="ru-RU" altLang="ru-RU" b="1" dirty="0">
                <a:solidFill>
                  <a:prstClr val="white"/>
                </a:solidFill>
                <a:latin typeface="Georgia" panose="02040502050405020303" pitchFamily="18" charset="0"/>
              </a:rPr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5897" y="515155"/>
            <a:ext cx="7421483" cy="468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83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zminutka-minutka-42-rosinocka-rossiya_(VIDEOMIN.NE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7861"/>
            <a:ext cx="12192000" cy="696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74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76"/>
            <a:ext cx="12466749" cy="719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7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1999" cy="69838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558" y="4180295"/>
            <a:ext cx="3204442" cy="28036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630" y="4097591"/>
            <a:ext cx="3017782" cy="29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424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3566" y="1442434"/>
            <a:ext cx="5075737" cy="54155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91398"/>
            <a:ext cx="7057623" cy="52949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3946" y="0"/>
            <a:ext cx="4119239" cy="298083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766846" y="909093"/>
            <a:ext cx="3150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Какой сегодня праздник?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73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1615"/>
            <a:ext cx="12192000" cy="717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25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35" y="862884"/>
            <a:ext cx="7162407" cy="50613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1690" y="412123"/>
            <a:ext cx="7436744" cy="464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32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8940" y="-293787"/>
            <a:ext cx="11269013" cy="11824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46" y="762280"/>
            <a:ext cx="11900079" cy="607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48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57" y="-145393"/>
            <a:ext cx="5364945" cy="57063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57" y="4619730"/>
            <a:ext cx="2606811" cy="22382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6743" y="253171"/>
            <a:ext cx="2011854" cy="25910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0096" y="2887659"/>
            <a:ext cx="2725148" cy="7681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5551" y="3696106"/>
            <a:ext cx="1902117" cy="18472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8865" y="5686280"/>
            <a:ext cx="3340898" cy="4938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39340" y="-35315"/>
            <a:ext cx="3298222" cy="27373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85398" y="2569089"/>
            <a:ext cx="2310584" cy="10486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68731" y="3400023"/>
            <a:ext cx="5231568" cy="25243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50795" y="5807867"/>
            <a:ext cx="4810161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78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16" y="605307"/>
            <a:ext cx="9229040" cy="229243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5416" y="2432759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Позднее на стягах начали крепить большие куски тканей яркого цвета в форме клина. На верхний конец стяга устанавливали металлический </a:t>
            </a:r>
            <a:r>
              <a:rPr lang="ru-RU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острожок</a:t>
            </a:r>
            <a:r>
              <a:rPr lang="ru-RU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. На ткани нашивалось изображение Животворящего Креста</a:t>
            </a:r>
            <a:endParaRPr lang="ru-RU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2980" y="2432759"/>
            <a:ext cx="4587843" cy="36446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4069866"/>
            <a:ext cx="4577366" cy="257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00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425"/>
            <a:ext cx="6273328" cy="7387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5444"/>
            <a:ext cx="11918713" cy="12680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1122" y="3602605"/>
            <a:ext cx="3328704" cy="20850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2152" y="3602605"/>
            <a:ext cx="4627265" cy="10425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579" y="3956477"/>
            <a:ext cx="3383573" cy="21886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3328" y="5749634"/>
            <a:ext cx="3377477" cy="5364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552" y="1372756"/>
            <a:ext cx="12168671" cy="21276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1627" y="3181608"/>
            <a:ext cx="11967485" cy="7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27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53"/>
            <a:ext cx="11821169" cy="29202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579" y="2554405"/>
            <a:ext cx="12083319" cy="7559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3694" y="3276591"/>
            <a:ext cx="6047475" cy="35718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579" y="3276591"/>
            <a:ext cx="5123031" cy="358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28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190</TotalTime>
  <Words>327</Words>
  <Application>Microsoft Office PowerPoint</Application>
  <PresentationFormat>Широкоэкранный</PresentationFormat>
  <Paragraphs>35</Paragraphs>
  <Slides>19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Century Gothic</vt:lpstr>
      <vt:lpstr>Georgia</vt:lpstr>
      <vt:lpstr>Times New Roman</vt:lpstr>
      <vt:lpstr>Wingdings 3</vt:lpstr>
      <vt:lpstr>Ион</vt:lpstr>
      <vt:lpstr>22 августа День флага Российской Федерации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</dc:creator>
  <cp:lastModifiedBy>Юлия</cp:lastModifiedBy>
  <cp:revision>17</cp:revision>
  <dcterms:created xsi:type="dcterms:W3CDTF">2023-08-20T10:18:54Z</dcterms:created>
  <dcterms:modified xsi:type="dcterms:W3CDTF">2023-08-20T13:29:02Z</dcterms:modified>
</cp:coreProperties>
</file>