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74" r:id="rId3"/>
    <p:sldId id="266" r:id="rId4"/>
    <p:sldId id="258" r:id="rId5"/>
    <p:sldId id="269" r:id="rId6"/>
    <p:sldId id="259" r:id="rId7"/>
    <p:sldId id="270" r:id="rId8"/>
    <p:sldId id="260" r:id="rId9"/>
    <p:sldId id="271" r:id="rId10"/>
    <p:sldId id="261" r:id="rId11"/>
    <p:sldId id="262" r:id="rId12"/>
    <p:sldId id="265" r:id="rId13"/>
    <p:sldId id="257" r:id="rId14"/>
    <p:sldId id="272" r:id="rId15"/>
    <p:sldId id="268" r:id="rId16"/>
    <p:sldId id="267" r:id="rId17"/>
    <p:sldId id="273" r:id="rId18"/>
    <p:sldId id="264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3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0CCE9-F732-44B4-9F9F-AA4E4155D9E3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E7AAA-4C0D-46C0-B658-1EDEC0FF6E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5386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0CCE9-F732-44B4-9F9F-AA4E4155D9E3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E7AAA-4C0D-46C0-B658-1EDEC0FF6E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8712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0CCE9-F732-44B4-9F9F-AA4E4155D9E3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E7AAA-4C0D-46C0-B658-1EDEC0FF6E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25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0CCE9-F732-44B4-9F9F-AA4E4155D9E3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E7AAA-4C0D-46C0-B658-1EDEC0FF6E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271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0CCE9-F732-44B4-9F9F-AA4E4155D9E3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E7AAA-4C0D-46C0-B658-1EDEC0FF6E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4127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0CCE9-F732-44B4-9F9F-AA4E4155D9E3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E7AAA-4C0D-46C0-B658-1EDEC0FF6E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008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0CCE9-F732-44B4-9F9F-AA4E4155D9E3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E7AAA-4C0D-46C0-B658-1EDEC0FF6E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1626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0CCE9-F732-44B4-9F9F-AA4E4155D9E3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E7AAA-4C0D-46C0-B658-1EDEC0FF6E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96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0CCE9-F732-44B4-9F9F-AA4E4155D9E3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E7AAA-4C0D-46C0-B658-1EDEC0FF6E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9954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0CCE9-F732-44B4-9F9F-AA4E4155D9E3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E7AAA-4C0D-46C0-B658-1EDEC0FF6E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309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0CCE9-F732-44B4-9F9F-AA4E4155D9E3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E7AAA-4C0D-46C0-B658-1EDEC0FF6E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7177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B0CCE9-F732-44B4-9F9F-AA4E4155D9E3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4E7AAA-4C0D-46C0-B658-1EDEC0FF6E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5167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image" Target="../media/image30.png"/><Relationship Id="rId4" Type="http://schemas.openxmlformats.org/officeDocument/2006/relationships/image" Target="../media/image4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jpg"/><Relationship Id="rId12" Type="http://schemas.openxmlformats.org/officeDocument/2006/relationships/image" Target="../media/image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2.jpg"/><Relationship Id="rId11" Type="http://schemas.openxmlformats.org/officeDocument/2006/relationships/image" Target="../media/image37.jpeg"/><Relationship Id="rId5" Type="http://schemas.openxmlformats.org/officeDocument/2006/relationships/image" Target="../media/image31.jpg"/><Relationship Id="rId10" Type="http://schemas.openxmlformats.org/officeDocument/2006/relationships/image" Target="../media/image36.jpg"/><Relationship Id="rId4" Type="http://schemas.openxmlformats.org/officeDocument/2006/relationships/image" Target="../media/image4.jpg"/><Relationship Id="rId9" Type="http://schemas.openxmlformats.org/officeDocument/2006/relationships/image" Target="../media/image35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4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g"/><Relationship Id="rId7" Type="http://schemas.openxmlformats.org/officeDocument/2006/relationships/image" Target="../media/image11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jpg"/><Relationship Id="rId11" Type="http://schemas.openxmlformats.org/officeDocument/2006/relationships/image" Target="../media/image6.png"/><Relationship Id="rId5" Type="http://schemas.openxmlformats.org/officeDocument/2006/relationships/image" Target="../media/image21.jpg"/><Relationship Id="rId10" Type="http://schemas.openxmlformats.org/officeDocument/2006/relationships/image" Target="../media/image26.jpg"/><Relationship Id="rId4" Type="http://schemas.openxmlformats.org/officeDocument/2006/relationships/image" Target="../media/image4.jpg"/><Relationship Id="rId9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643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40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8136904" cy="8136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639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78" y="-16942"/>
            <a:ext cx="9167478" cy="68749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-34700"/>
            <a:ext cx="62179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763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672"/>
            <a:ext cx="9144000" cy="6131791"/>
          </a:xfrm>
          <a:prstGeom prst="rect">
            <a:avLst/>
          </a:prstGeom>
        </p:spPr>
      </p:pic>
      <p:pic>
        <p:nvPicPr>
          <p:cNvPr id="4" name="Неизвестен - В цирке (круговая игра) (www.hotplayer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24657" y="6160018"/>
            <a:ext cx="609600" cy="44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598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5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0"/>
            <a:ext cx="9796517" cy="685756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866" y="1016506"/>
            <a:ext cx="2441312" cy="27363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762" y="3721889"/>
            <a:ext cx="2745401" cy="31495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697" y="260647"/>
            <a:ext cx="3411917" cy="24702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382" y="3721889"/>
            <a:ext cx="2723786" cy="313378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4" t="1956" r="16241" b="4814"/>
          <a:stretch/>
        </p:blipFill>
        <p:spPr>
          <a:xfrm>
            <a:off x="-309762" y="31563"/>
            <a:ext cx="2382155" cy="32962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8" t="2995" r="17277" b="3282"/>
          <a:stretch/>
        </p:blipFill>
        <p:spPr>
          <a:xfrm>
            <a:off x="7523709" y="0"/>
            <a:ext cx="2087613" cy="33133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026" y="3752810"/>
            <a:ext cx="2691494" cy="3087742"/>
          </a:xfrm>
          <a:prstGeom prst="rect">
            <a:avLst/>
          </a:prstGeom>
        </p:spPr>
      </p:pic>
      <p:pic>
        <p:nvPicPr>
          <p:cNvPr id="10" name="AUD-20230405-WA003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212714" y="6093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622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66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15"/>
            <a:ext cx="9144000" cy="683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84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6632" y="46875"/>
            <a:ext cx="6768752" cy="67687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502731"/>
            <a:ext cx="4170455" cy="5852538"/>
          </a:xfrm>
          <a:prstGeom prst="rect">
            <a:avLst/>
          </a:prstGeom>
        </p:spPr>
      </p:pic>
      <p:pic>
        <p:nvPicPr>
          <p:cNvPr id="6" name="Музыкальная игра Шляпа - О чем думают дети (www.hotplayer.ru)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96336" y="59356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15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0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25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15"/>
            <a:ext cx="9144000" cy="683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04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640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13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56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426" y="-3056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87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" y="-1"/>
            <a:ext cx="9144001" cy="68575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-172212"/>
            <a:ext cx="6624736" cy="6928333"/>
          </a:xfrm>
          <a:prstGeom prst="rect">
            <a:avLst/>
          </a:prstGeom>
        </p:spPr>
      </p:pic>
      <p:pic>
        <p:nvPicPr>
          <p:cNvPr id="10" name="AUD-20230403-WA001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90490" y="5644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119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77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0" t="4219" r="20749" b="5831"/>
          <a:stretch/>
        </p:blipFill>
        <p:spPr>
          <a:xfrm>
            <a:off x="7202537" y="3492253"/>
            <a:ext cx="1910301" cy="33436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8" t="5507" r="4463" b="4829"/>
          <a:stretch/>
        </p:blipFill>
        <p:spPr>
          <a:xfrm>
            <a:off x="3084125" y="3918315"/>
            <a:ext cx="2778357" cy="27467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0" t="3756" r="21066"/>
          <a:stretch/>
        </p:blipFill>
        <p:spPr>
          <a:xfrm>
            <a:off x="179512" y="65892"/>
            <a:ext cx="1944216" cy="31686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3" t="3756" r="6500" b="4293"/>
          <a:stretch/>
        </p:blipFill>
        <p:spPr>
          <a:xfrm>
            <a:off x="4571999" y="1192243"/>
            <a:ext cx="2580968" cy="26597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1" r="24918"/>
          <a:stretch/>
        </p:blipFill>
        <p:spPr>
          <a:xfrm>
            <a:off x="7209096" y="69509"/>
            <a:ext cx="1838307" cy="32296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3" r="26341"/>
          <a:stretch/>
        </p:blipFill>
        <p:spPr>
          <a:xfrm>
            <a:off x="179512" y="3368020"/>
            <a:ext cx="1944216" cy="33514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8" t="4022" r="10027" b="3232"/>
          <a:stretch/>
        </p:blipFill>
        <p:spPr>
          <a:xfrm>
            <a:off x="2311948" y="548680"/>
            <a:ext cx="2011043" cy="313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61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" y="21431"/>
            <a:ext cx="9144000" cy="683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22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412" y="0"/>
            <a:ext cx="9252560" cy="68385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980"/>
            <a:ext cx="2849302" cy="33068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362" y="3613908"/>
            <a:ext cx="2868979" cy="32440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002" y="2006476"/>
            <a:ext cx="3406360" cy="292265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" t="2348" r="6989" b="3441"/>
          <a:stretch/>
        </p:blipFill>
        <p:spPr>
          <a:xfrm>
            <a:off x="0" y="3645233"/>
            <a:ext cx="2849302" cy="31284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0" r="6560"/>
          <a:stretch/>
        </p:blipFill>
        <p:spPr>
          <a:xfrm>
            <a:off x="6240362" y="116265"/>
            <a:ext cx="2841276" cy="330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09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15"/>
            <a:ext cx="9144000" cy="683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83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" y="0"/>
            <a:ext cx="914404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4" t="6237" r="14456" b="7096"/>
          <a:stretch/>
        </p:blipFill>
        <p:spPr>
          <a:xfrm>
            <a:off x="265814" y="23837"/>
            <a:ext cx="2448272" cy="3429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4" t="6230" r="13859" b="8387"/>
          <a:stretch/>
        </p:blipFill>
        <p:spPr>
          <a:xfrm>
            <a:off x="3289744" y="33802"/>
            <a:ext cx="2578400" cy="34190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4" t="7957" r="14157" b="7957"/>
          <a:stretch/>
        </p:blipFill>
        <p:spPr>
          <a:xfrm>
            <a:off x="6444208" y="9965"/>
            <a:ext cx="2448272" cy="34252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6" t="7096" r="12084" b="7742"/>
          <a:stretch/>
        </p:blipFill>
        <p:spPr>
          <a:xfrm>
            <a:off x="265814" y="3528015"/>
            <a:ext cx="2448271" cy="33064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2" t="6236" r="12084" b="8172"/>
          <a:stretch/>
        </p:blipFill>
        <p:spPr>
          <a:xfrm>
            <a:off x="3289744" y="3551595"/>
            <a:ext cx="2578400" cy="33064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1" t="6882" r="12084" b="7957"/>
          <a:stretch/>
        </p:blipFill>
        <p:spPr>
          <a:xfrm>
            <a:off x="6444208" y="3528014"/>
            <a:ext cx="2448272" cy="3306405"/>
          </a:xfrm>
          <a:prstGeom prst="rect">
            <a:avLst/>
          </a:prstGeom>
        </p:spPr>
      </p:pic>
      <p:pic>
        <p:nvPicPr>
          <p:cNvPr id="10" name="AUD-20230413-WA002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60232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87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31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15"/>
            <a:ext cx="9144000" cy="683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98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0</Words>
  <Application>Microsoft Office PowerPoint</Application>
  <PresentationFormat>Экран (4:3)</PresentationFormat>
  <Paragraphs>0</Paragraphs>
  <Slides>18</Slides>
  <Notes>0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21</cp:revision>
  <dcterms:created xsi:type="dcterms:W3CDTF">2023-04-23T14:50:29Z</dcterms:created>
  <dcterms:modified xsi:type="dcterms:W3CDTF">2023-06-14T16:16:03Z</dcterms:modified>
</cp:coreProperties>
</file>