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0" r:id="rId3"/>
    <p:sldId id="262" r:id="rId4"/>
    <p:sldId id="263" r:id="rId5"/>
    <p:sldId id="268" r:id="rId6"/>
    <p:sldId id="272" r:id="rId7"/>
    <p:sldId id="261" r:id="rId8"/>
    <p:sldId id="288" r:id="rId9"/>
    <p:sldId id="277" r:id="rId10"/>
    <p:sldId id="278" r:id="rId11"/>
    <p:sldId id="285" r:id="rId12"/>
    <p:sldId id="289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0B9E-A1DA-4BAD-81B8-7186AB18EE42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6D2F-AD53-410E-8C7B-877056340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0B9E-A1DA-4BAD-81B8-7186AB18EE42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6D2F-AD53-410E-8C7B-877056340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0B9E-A1DA-4BAD-81B8-7186AB18EE42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6D2F-AD53-410E-8C7B-877056340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0B9E-A1DA-4BAD-81B8-7186AB18EE42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6D2F-AD53-410E-8C7B-877056340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0B9E-A1DA-4BAD-81B8-7186AB18EE42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6D2F-AD53-410E-8C7B-877056340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0B9E-A1DA-4BAD-81B8-7186AB18EE42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6D2F-AD53-410E-8C7B-877056340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0B9E-A1DA-4BAD-81B8-7186AB18EE42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6D2F-AD53-410E-8C7B-877056340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0B9E-A1DA-4BAD-81B8-7186AB18EE42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6D2F-AD53-410E-8C7B-877056340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0B9E-A1DA-4BAD-81B8-7186AB18EE42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6D2F-AD53-410E-8C7B-877056340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0B9E-A1DA-4BAD-81B8-7186AB18EE42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6D2F-AD53-410E-8C7B-8770563407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0B9E-A1DA-4BAD-81B8-7186AB18EE42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E6D2F-AD53-410E-8C7B-877056340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7DB0B9E-A1DA-4BAD-81B8-7186AB18EE42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D7E6D2F-AD53-410E-8C7B-877056340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429132"/>
            <a:ext cx="6400800" cy="2279104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images.myshared.ru/4/323397/slide_16.jpg"/>
          <p:cNvPicPr>
            <a:picLocks noChangeAspect="1" noChangeArrowheads="1"/>
          </p:cNvPicPr>
          <p:nvPr/>
        </p:nvPicPr>
        <p:blipFill>
          <a:blip r:embed="rId2"/>
          <a:srcRect b="13158"/>
          <a:stretch>
            <a:fillRect/>
          </a:stretch>
        </p:blipFill>
        <p:spPr bwMode="auto">
          <a:xfrm>
            <a:off x="928662" y="1142984"/>
            <a:ext cx="4496986" cy="29289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2928934"/>
            <a:ext cx="664373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ru-RU" sz="6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всё начиналось…</a:t>
            </a:r>
            <a:endParaRPr lang="ru-RU" sz="60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42852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Муниципальное бюджетное дошкольное  образовательное  учреждение  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«Детский сад №37 «Искорка»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535782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Шалыгина Светлана Петровна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воспитатель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6143644"/>
            <a:ext cx="3066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Междуреченск  - 2023</a:t>
            </a:r>
            <a:endParaRPr lang="ru-RU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&amp;Rcy;&amp;iecy;&amp;pcy;&amp;ocy;&amp;rcy;&amp;tcy;&amp;acy;&amp;zhcy; &amp;icy;&amp;zcy; &amp;Mcy;&amp;iecy;&amp;zhcy;&amp;dcy;&amp;ucy;&amp;rcy;&amp;iecy;&amp;chcy;&amp;iecy;&amp;ncy;&amp;scy;&amp;kcy;&amp;acy; (&amp;Rcy;&amp;acy;&amp;scy;&amp;pcy;&amp;acy;&amp;dcy;&amp;scy;&amp;kcy;&amp;acy;&amp;yacy;), &amp;Kcy;&amp;iecy;&amp;mcy;&amp;iecy;&amp;rcy;&amp;ocy;&amp;vcy;&amp;scy;&amp;kcy;&amp;acy;&amp;yacy; &amp;ocy;&amp;bcy;&amp;lcy;&amp;acy;&amp;scy;&amp;tcy;&amp;softcy; &quot; &amp;Zcy;&amp;acy; &amp;Dcy;&amp;iecy;&amp;rcy;&amp;zhcy;&amp;acy;&amp;vcy;&amp;ucy; &amp;ocy;&amp;bcy;&amp;icy;&amp;dcy;&amp;ncy;&amp;ocy;. &amp;Zcy;&amp;acy;&amp;bcy;&amp;rcy;&amp;ocy;&amp;shcy;&amp;iecy;&amp;ncy;&amp;ncy;&amp;ycy;&amp;iecy; &amp;gcy;&amp;ocy;&amp;rcy;&amp;ocy;&amp;dcy;&amp;acy;, &amp;vcy;&amp;ocy;&amp;iecy;&amp;ncy;&amp;ncy;&amp;ycy;&amp;iecy; &amp;chcy;&amp;acy;&amp;scy;&amp;tcy;&amp;icy;, &amp;zcy;&amp;acy;&amp;vcy;&amp;ocy;&amp;dcy;&amp;ycy;. &amp;Ncy;&amp;acy;&amp;tscy;&amp;icy;"/>
          <p:cNvPicPr>
            <a:picLocks noGrp="1"/>
          </p:cNvPicPr>
          <p:nvPr>
            <p:ph idx="1"/>
          </p:nvPr>
        </p:nvPicPr>
        <p:blipFill>
          <a:blip r:embed="rId2" cstate="print"/>
          <a:srcRect b="14333"/>
          <a:stretch>
            <a:fillRect/>
          </a:stretch>
        </p:blipFill>
        <p:spPr bwMode="auto">
          <a:xfrm>
            <a:off x="5286380" y="142852"/>
            <a:ext cx="3667124" cy="244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&amp;Rcy;&amp;iecy;&amp;pcy;&amp;ocy;&amp;rcy;&amp;tcy;&amp;acy;&amp;zhcy; &amp;icy;&amp;zcy; &amp;Mcy;&amp;iecy;&amp;zhcy;&amp;dcy;&amp;ucy;&amp;rcy;&amp;iecy;&amp;chcy;&amp;iecy;&amp;ncy;&amp;scy;&amp;kcy;&amp;acy; (&amp;Rcy;&amp;acy;&amp;scy;&amp;pcy;&amp;acy;&amp;dcy;&amp;scy;&amp;kcy;&amp;acy;&amp;yacy;), &amp;Kcy;&amp;iecy;&amp;mcy;&amp;iecy;&amp;rcy;&amp;ocy;&amp;vcy;&amp;scy;&amp;kcy;&amp;acy;&amp;yacy; &amp;ocy;&amp;bcy;&amp;lcy;&amp;acy;&amp;scy;&amp;tcy;&amp;softcy; &quot; &amp;Zcy;&amp;acy; &amp;Dcy;&amp;iecy;&amp;rcy;&amp;zhcy;&amp;acy;&amp;vcy;&amp;ucy; &amp;ocy;&amp;bcy;&amp;icy;&amp;dcy;&amp;ncy;&amp;ocy;. &amp;Zcy;&amp;acy;&amp;bcy;&amp;rcy;&amp;ocy;&amp;shcy;&amp;iecy;&amp;ncy;&amp;ncy;&amp;ycy;&amp;iecy; &amp;gcy;&amp;ocy;&amp;rcy;&amp;ocy;&amp;dcy;&amp;acy;, &amp;vcy;&amp;ocy;&amp;iecy;&amp;ncy;&amp;ncy;&amp;ycy;&amp;iecy; &amp;chcy;&amp;acy;&amp;scy;&amp;tcy;&amp;icy;, &amp;zcy;&amp;acy;&amp;vcy;&amp;ocy;&amp;dcy;&amp;ycy;. &amp;Ncy;&amp;acy;&amp;tscy;&amp;icy;"/>
          <p:cNvPicPr>
            <a:picLocks/>
          </p:cNvPicPr>
          <p:nvPr/>
        </p:nvPicPr>
        <p:blipFill>
          <a:blip r:embed="rId3" cstate="print"/>
          <a:srcRect b="7262"/>
          <a:stretch>
            <a:fillRect/>
          </a:stretch>
        </p:blipFill>
        <p:spPr bwMode="auto">
          <a:xfrm>
            <a:off x="1214414" y="214290"/>
            <a:ext cx="36004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&amp;Scy;&amp;ocy;&amp;bcy;&amp;ycy;&amp;tcy;&amp;icy;&amp;yacy; &amp;dcy;&amp;ncy;&amp;yacy; 19 &amp;acy;&amp;vcy;&amp;gcy;&amp;ucy;&amp;scy;&amp;tcy;&amp;acy; 2013 &amp;gcy;&amp;ocy;&amp;dcy;&amp;acy; - &amp;Icy;&amp;ncy;&amp;tcy;&amp;iecy;&amp;rcy;&amp;fcy;&amp;acy;&amp;kcy;&amp;scy;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786058"/>
            <a:ext cx="367126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00100" y="3380125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Уголь нужен всюду в нашей стране и за рубежом. Им отапливают дома, квартиры, предприятия.  Уголь нужен Металлургическим заводам , где его отправляют в плавильные печи и плавят хорошую сталь. А из стали делают машины , станки, многое другое. На добыче угля трудятся много людей нашего города.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142852"/>
            <a:ext cx="777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Уголь является  богатством города, поэтому он изображен на гербе Междуреченска. 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Шахтеры – основная профессия нашего города.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380" y="1571612"/>
            <a:ext cx="350046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 всех профессий величавых,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 собою люди в жизнь берут,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Самой громкой, самой гордой славы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Удостоен он, шахтёрский труд.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тяжёл, как каменная глыба,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красив, как солнечный восход.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Слава им, сердечное спасибо,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тепло и свет нам достаёт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bs.twimg.com/media/DEFe9VhXgAEZol3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500174"/>
            <a:ext cx="3901897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498080" cy="250033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сил, стараний, умений прилагают люди, чтобы наш город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стал еще красивее.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А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вы вырастите, что бы хотели сделать для своего любимого города? Свою мечту можно начать словами  «Когда я вырасту….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Рассказы детей.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3c4f0f4830e4d902a13f7e2181b9daf1"/>
          <p:cNvPicPr>
            <a:picLocks noChangeAspect="1" noChangeArrowheads="1"/>
          </p:cNvPicPr>
          <p:nvPr/>
        </p:nvPicPr>
        <p:blipFill>
          <a:blip r:embed="rId2" cstate="print"/>
          <a:srcRect t="26677" b="7722"/>
          <a:stretch>
            <a:fillRect/>
          </a:stretch>
        </p:blipFill>
        <p:spPr bwMode="auto">
          <a:xfrm>
            <a:off x="6858016" y="4786322"/>
            <a:ext cx="1982887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160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643182"/>
            <a:ext cx="3427290" cy="34290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32" name="Picture 8" descr="AGF_8788-400x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928934"/>
            <a:ext cx="2500330" cy="18577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33" name="Picture 9" descr="1199a630b38d99df79083aafe8b1e247_h500"/>
          <p:cNvPicPr>
            <a:picLocks noChangeAspect="1" noChangeArrowheads="1"/>
          </p:cNvPicPr>
          <p:nvPr/>
        </p:nvPicPr>
        <p:blipFill>
          <a:blip r:embed="rId5" cstate="print"/>
          <a:srcRect l="2778"/>
          <a:stretch>
            <a:fillRect/>
          </a:stretch>
        </p:blipFill>
        <p:spPr bwMode="auto">
          <a:xfrm>
            <a:off x="642910" y="4929198"/>
            <a:ext cx="2500330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hqdefault"/>
          <p:cNvPicPr>
            <a:picLocks noChangeAspect="1" noChangeArrowheads="1"/>
          </p:cNvPicPr>
          <p:nvPr/>
        </p:nvPicPr>
        <p:blipFill>
          <a:blip r:embed="rId6"/>
          <a:srcRect l="22047" t="13649" r="33858" b="12860"/>
          <a:stretch>
            <a:fillRect/>
          </a:stretch>
        </p:blipFill>
        <p:spPr bwMode="auto">
          <a:xfrm>
            <a:off x="7157964" y="2928934"/>
            <a:ext cx="1371178" cy="17145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Mcy;&amp;iecy;&amp;zhcy;&amp;dcy;&amp;ucy;&amp;rcy;&amp;iecy;&amp;chcy;&amp;iecy;&amp;ncy;&amp;scy;&amp;kcy; - &amp;vcy;&amp;icy;&amp;dcy; &amp;scy;&amp;vcy;&amp;iecy;&amp;rcy;&amp;khcy;&amp;u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071810"/>
            <a:ext cx="385765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1538" y="928670"/>
            <a:ext cx="3714776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МЕЖДУРЕЧЕНСКА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ГОРОД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1.Через тайгу, овраги и болота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шли, чтоб этот город заложить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Работа, день и ночь одна работа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нам сегодня есть чем дорожить.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раза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встал меж Томью и Усой,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Умытый утренней росой,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город - молодость Кузбасса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его неповторимой красотой.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2.Встают кварталы, ширятся проспекты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Стрелой прошла стальная магистраль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Недаром столько песен нынче спето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этот комариный в прошлом край.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Припев.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раза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4.А время как стремительная птица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Отсчет ведет лишь заводской гудок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Идет по всей стране и за границу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золотой нелегкий уголек.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Припев.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раза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2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28604"/>
            <a:ext cx="31432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4.Работаем на славу и гуляем</a:t>
            </a:r>
          </a:p>
          <a:p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Обычий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здесь давно у нас таков</a:t>
            </a:r>
          </a:p>
          <a:p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Жемчуженой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Кузбасса называем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Междуреченск город горняков.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Припев.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раза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5.Все лучшее мы городу отдали.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даже юность стройке отдана.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Недаром нас украсили медали.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Недаром нам вручают ордена.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Припев.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раза</a:t>
            </a:r>
            <a:r>
              <a:rPr lang="en-US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нашего города есть свой гимн. Давайте его послушаем. А кто знает, подпевайте.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0"/>
            <a:ext cx="74295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Познавательное развитие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Тема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Как всё начиналось. История города.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Расширение у детей знаний о родном городе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формировать представления детей о родном городе, познакомить с историей возникновения Междуреченска, с его гербом и гимном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развивать познавательный интерес к историческому прошлому своего края; умение понимать неразрывную связь «прошлое – настоящее».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у детей положительные эмоции и любовь к родному городу,  желанию беречь его красоту.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u="sng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Информационный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источник: интернет ресурсы.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4000504"/>
            <a:ext cx="5286412" cy="2520280"/>
          </a:xfrm>
        </p:spPr>
        <p:txBody>
          <a:bodyPr>
            <a:noAutofit/>
          </a:bodyPr>
          <a:lstStyle/>
          <a:p>
            <a:pPr algn="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 Томью и Усой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Вырос город наш родной,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Красотой природы он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Окружен со всех сторон.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Пенье птиц и рек теченье,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Прелесть гор и трав цветенье,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здесь когда-то я.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это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Содержимое 6" descr="http://lentaregion.ru/wp-content/uploads/2016/03/sozdanie-toser-mezhdurechensk-i-mysk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90"/>
            <a:ext cx="666767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615262" cy="112590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нашем городе много красивых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 по которым можно погулять и  отдыхать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&amp;Mcy;&amp;iecy;&amp;zhcy;&amp;dcy;&amp;ucy;&amp;rcy;&amp;iecy;&amp;chcy;&amp;iecy;&amp;ncy;&amp;scy;&amp;k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2500330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&amp;Tcy;&amp;rcy;&amp;iecy;&amp;khcy;&amp;lcy;&amp;iecy;&amp;tcy;&amp;ncy;&amp;yacy;&amp;yacy; &amp;dcy;&amp;iecy;&amp;vcy;&amp;ocy;&amp;chcy;&amp;kcy;&amp;acy; &amp;vcy; &amp;Mcy;&amp;iecy;&amp;zhcy;&amp;dcy;&amp;ucy;&amp;rcy;&amp;iecy;&amp;chcy;&amp;iecy;&amp;ncy;&amp;scy;&amp;kcy;&amp;iecy; &amp;ucy;&amp;tcy;&amp;ocy;&amp;ncy;&amp;ucy;&amp;lcy;&amp;acy; &amp;vcy; &amp;fcy;&amp;ocy;&amp;ncy;&amp;tcy;&amp;acy;&amp;ncy;&amp;iecy;, &amp;pcy;&amp;rcy;&amp;ocy;&amp;vcy;&amp;ocy;&amp;dcy;&amp;icy;&amp;tcy;&amp;scy;&amp;yacy; &amp;dcy;&amp;ocy;&amp;scy;&amp;lcy;&amp;iecy;&amp;dcy;&amp;scy;&amp;tcy;&amp;vcy;&amp;iecy;&amp;ncy;&amp;ncy;&amp;acy;&amp;yacy; &amp;pcy;&amp;rcy;&amp;ocy;&amp;vcy;&amp;iecy;&amp;rcy;&amp;kcy;&amp;acy; - &amp;Tcy;&amp;acy;&amp;jcy;&amp;gcy;&amp;acy;.&amp;icy;&amp;ncy;&amp;fcy;&amp;ocy;"/>
          <p:cNvPicPr/>
          <p:nvPr/>
        </p:nvPicPr>
        <p:blipFill>
          <a:blip r:embed="rId3" cstate="print"/>
          <a:srcRect b="8108"/>
          <a:stretch>
            <a:fillRect/>
          </a:stretch>
        </p:blipFill>
        <p:spPr bwMode="auto">
          <a:xfrm>
            <a:off x="6357950" y="1071546"/>
            <a:ext cx="2421326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http://s1.fotokto.ru/photo/full/25/252983.jpg?r16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643314"/>
            <a:ext cx="2236808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Содержимое 3" descr="&amp;Vcy;&amp;scy;&amp;iecy; &amp;ocy; &amp;Rcy;&amp;ocy;&amp;scy;&amp;scy;&amp;icy;&amp;icy; &amp;icy; &amp;pcy;&amp;rcy;&amp;ocy; &amp;Rcy;&amp;ocy;&amp;scy;&amp;scy;&amp;icy;&amp;yucy;: &amp;icy;&amp;scy;&amp;tcy;&amp;ocy;&amp;rcy;&amp;icy;&amp;yacy;, &amp;ecy;&amp;ncy;&amp;tscy;&amp;icy;&amp;kcy;&amp;lcy;&amp;ocy;&amp;pcy;&amp;iecy;&amp;dcy;&amp;icy;&amp;yacy;, &amp;ncy;&amp;ocy;&amp;vcy;&amp;ocy;&amp;scy;&amp;tcy;&amp;icy;, &amp;fcy;&amp;ocy;&amp;tcy;&amp;ocy; &amp;Fcy;&amp;iecy;&amp;dcy;&amp;iecy;&amp;rcy;&amp;acy;&amp;tscy;&amp;icy;&amp;yacy;.&amp;Rcy;&amp;ucy;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714752"/>
            <a:ext cx="2928958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Содержимое 5" descr="&amp;Mcy;&amp;iecy;&amp;zhcy;&amp;dcy;&amp;ucy;&amp;rcy;&amp;iecy;&amp;chcy;&amp;iecy;&amp;ncy;&amp;scy;&amp;kcy; - &amp;fcy;&amp;ocy;&amp;tcy;&amp;ocy; &amp;gcy;&amp;ocy;&amp;rcy;&amp;ocy;&amp;dcy;&amp;acy; - S1033529 &amp;ncy;&amp;acy; Sibnet"/>
          <p:cNvPicPr>
            <a:picLocks/>
          </p:cNvPicPr>
          <p:nvPr/>
        </p:nvPicPr>
        <p:blipFill>
          <a:blip r:embed="rId6" cstate="print"/>
          <a:srcRect l="9481" r="2032" b="12329"/>
          <a:stretch>
            <a:fillRect/>
          </a:stretch>
        </p:blipFill>
        <p:spPr bwMode="auto">
          <a:xfrm>
            <a:off x="3428992" y="1071546"/>
            <a:ext cx="2643206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3E26ECD-5452-8A91-8AFA-8056BC81E3E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857628"/>
            <a:ext cx="3056882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42844" y="621508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любишь отдыхать ты?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&amp;Ocy;&amp;bcy;&amp;ocy;&amp;icy; &amp;dcy;&amp;lcy;&amp;yacy; &amp;rcy;&amp;acy;&amp;bcy;&amp;ocy;&amp;chcy;&amp;iecy;&amp;gcy;&amp;ocy; &amp;scy;&amp;tcy;&amp;ocy;&amp;lcy;&amp;acy; &amp;chcy;&amp;iecy;&amp;rcy;&amp;ncy;&amp;ocy;-&amp;bcy;&amp;iecy;&amp;lcy;&amp;ycy;&amp;jcy; &amp;scy;&amp;kcy;&amp;acy;&amp;chcy;&amp;acy;&amp;tcy;&amp;softcy; &amp;bcy;&amp;iecy;&amp;scy;&amp;pcy;&amp;lcy;&amp;acy;&amp;tcy;&amp;ncy;&amp;ocy; &quot; &amp;Scy;&amp;tcy;&amp;rcy;&amp;acy;&amp;ncy;&amp;icy;&amp;tscy;&amp;acy; 6 &quot; OBOIK.RU - &amp;Ocy;&amp;bcy;&amp;ocy;&amp;icy; &amp;dcy;&amp;lcy;&amp;yacy; &amp;rcy;&amp;acy;&amp;bcy;&amp;ocy;&amp;chcy;&amp;iecy;&amp;gcy;&amp;ocy; &amp;scy;&amp;tcy;&amp;ocy;&amp;lcy;&amp;a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47149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Black And White Scenery Photographs"/>
          <p:cNvPicPr>
            <a:picLocks noGrp="1"/>
          </p:cNvPicPr>
          <p:nvPr>
            <p:ph idx="4294967295"/>
          </p:nvPr>
        </p:nvPicPr>
        <p:blipFill>
          <a:blip r:embed="rId3" cstate="print"/>
          <a:srcRect b="3529"/>
          <a:stretch>
            <a:fillRect/>
          </a:stretch>
        </p:blipFill>
        <p:spPr bwMode="auto">
          <a:xfrm>
            <a:off x="428596" y="3429000"/>
            <a:ext cx="47863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57818" y="214291"/>
            <a:ext cx="35004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наш город не всегда был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ухоженным и красивым.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Когда-то на месте Междуреченска была непроходимая тайга, болото. По берегам рек находились небольшие селения, где жили шорцы.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Историю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изменили геологи, которые нашли большие запасы угля. Тогда-то и решили построить шахтёрский город.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строители добирались на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лодках.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родукты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строительные материалы тоже доставляли  водным путём.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54013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скором времени отстроили дорогу, ведущую в Новокузнецк. Её называли драгоценной нитью, которая связывала будущий город с большим миром.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Gcy;&amp;ucy;&amp;bcy;&amp;iecy;&amp;rcy;&amp;ncy;&amp;acy;&amp;tcy;&amp;ocy;&amp;rcy; &amp;YUcy;&amp;gcy;&amp;rcy;&amp;ycy; &amp;pcy;&amp;ocy;&amp;dcy;&amp;dcy;&amp;iecy;&amp;rcy;&amp;zhcy;&amp;icy;&amp;vcy;&amp;acy;&amp;iecy;&amp;tcy; &amp;gcy;&amp;iecy;&amp;ocy;&amp;lcy;&amp;ocy;&amp;gcy;&amp;icy;&amp;yucy;. - &amp;Tcy;&amp;yucy;&amp;mcy;&amp;iecy;&amp;ncy;&amp;scy;&amp;kcy;&amp;icy;&amp;jcy; &amp;Gcy;&amp;ocy;&amp;scy;&amp;ucy;&amp;dcy;&amp;acy;&amp;rcy;&amp;scy;&amp;tcy;&amp;vcy;&amp;iecy;&amp;ncy;&amp;ncy;&amp;ycy;&amp;jcy; &amp;Ncy;&amp;iecy;&amp;fcy;&amp;tcy;&amp;iecy;&amp;gcy;&amp;acy;&amp;zcy;&amp;ocy;&amp;vcy;&amp;ycy;&amp;jcy; &amp;Ucy;&amp;ncy;&amp;icy;&amp;vcy;&amp;iecy;&amp;rcy;&amp;scy;&amp;icy;&amp;tcy;&amp;iecy;&amp;t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52"/>
            <a:ext cx="357646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&amp;Ncy;&amp;IEcy;&amp;Mcy;&amp;Ncy;&amp;Ocy;&amp;Gcy;&amp;Ocy; &amp;Icy;&amp;Scy;&amp;Tcy;&amp;Ocy;&amp;Rcy;&amp;Icy;&amp;Icy;. &amp;Bcy;&amp;IEcy;&amp;Lcy;&amp;Ocy;&amp;Mcy;&amp;Ocy;&amp;Rcy;&amp;Ocy;-&amp;Bcy;&amp;Acy;&amp;Lcy;&amp;Tcy;&amp;Icy;&amp;Jcy;&amp;Scy;&amp;Kcy;&amp;Icy;&amp;Jcy; &amp;Kcy;&amp;Acy;&amp;Ncy;&amp;Acy;&amp;Lcy; - &amp;Kcy;&amp;ocy;&amp;ncy;&amp;scy;&amp;pcy;&amp;icy;&amp;rcy;&amp;ocy;&amp;lcy;&amp;ocy;&amp;gcy;&amp;icy;&amp;chcy;&amp;iecy;&amp;scy;&amp;kcy;&amp;icy;&amp;jcy; &amp;Dcy;&amp;acy;&amp;jcy;&amp;dcy;&amp;zhcy;&amp;iecy;&amp;scy;&amp;tcy;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52"/>
            <a:ext cx="41044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&amp;Gcy;&amp;acy;&amp;lcy;&amp;iecy;&amp;rcy;&amp;iecy;&amp;yacy; &amp;fcy;&amp;ocy;&amp;tcy;&amp;ocy;&amp;gcy;&amp;rcy;&amp;acy;&amp;fcy;&amp;icy;&amp;jcy;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429000"/>
            <a:ext cx="3675828" cy="295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&amp;CHcy;&amp;iecy;&amp;rcy;&amp;ncy;&amp;ocy;&amp;bcy;&amp;ycy;&amp;lcy;&amp;softcy;&amp;scy;&amp;kcy;&amp;acy;&amp;yacy; &amp;zcy;&amp;ocy;&amp;ncy;&amp;acy;. &amp;Bcy;&amp;iecy;&amp;lcy;&amp;ocy;&amp;rcy;&amp;ucy;&amp;scy;&amp;scy;&amp;kcy;&amp;icy;&amp;jcy; &amp;scy;&amp;iecy;&amp;gcy;&amp;mcy;&amp;iecy;&amp;ncy;&amp;tcy;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429000"/>
            <a:ext cx="38884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Mcy;&amp;iecy;&amp;zhcy;&amp;dcy;&amp;ucy;&amp;rcy;&amp;iecy;&amp;chcy;&amp;iecy;&amp;ncy;&amp;scy;&amp;kcy; - &amp;fcy;&amp;ocy;&amp;tcy;&amp;ocy; &amp;gcy;&amp;ocy;&amp;rcy;&amp;ocy;&amp;dcy;&amp;acy; - &amp;ncy;&amp;acy; Sibne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4287420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&amp;Mcy;&amp;iecy;&amp;zhcy;&amp;dcy;&amp;ucy;&amp;rcy;&amp;iecy;&amp;chcy;&amp;iecy;&amp;ncy;&amp;scy;&amp;kcy; - &amp;fcy;&amp;ocy;&amp;tcy;&amp;ocy; &amp;gcy;&amp;ocy;&amp;rcy;&amp;ocy;&amp;dcy;&amp;acy; - &amp;ncy;&amp;acy; Sibnet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500438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572132" y="187353"/>
            <a:ext cx="335758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Шли через топи, буреломы,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гати вырубив кусты,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  рекам наведя паромы,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Построив первые мосты,-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ради славы, не за рубль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(таких – по пальцам перечесть!) –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Велела Родина : «Дать уголь!»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горняки сказали : «Есть!»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Герои здесь живут поныне.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очень даже может быть,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мог ты, лёгкий на помине,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 в эту книгу угодить…           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21586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Евгений </a:t>
            </a:r>
            <a:r>
              <a:rPr kumimoji="0" lang="ru-RU" b="1" i="1" u="none" strike="noStrike" cap="none" normalizeH="0" baseline="0" dirty="0" err="1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Буравлёв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98080" cy="156022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Итак, строились улицы, появились посёлки и постепенно, не сразу, вырос город. Он не был похож на тот город, в котором мы с вами живём, он был меньше, не было девятиэтажных зданий, но это был уже город. Но у города не было названия. Вариантов было несколько.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 А выбрали….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дали такое название городу?</a:t>
            </a:r>
            <a:b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Как бы вы назвали наш город?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" name="Рисунок 2" descr="http://gic5.mycdn.me/getImage?photoId=545415194809&amp;photoType=17"/>
          <p:cNvPicPr/>
          <p:nvPr/>
        </p:nvPicPr>
        <p:blipFill>
          <a:blip r:embed="rId2" cstate="print"/>
          <a:srcRect t="10000" b="3333"/>
          <a:stretch>
            <a:fillRect/>
          </a:stretch>
        </p:blipFill>
        <p:spPr bwMode="auto">
          <a:xfrm>
            <a:off x="2000232" y="2643182"/>
            <a:ext cx="621510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214546" y="5429264"/>
            <a:ext cx="235745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Mcy;&amp;iecy;&amp;zhcy;&amp;dcy;&amp;ucy;&amp;rcy;&amp;iecy;&amp;chcy;&amp;iecy;&amp;ncy;&amp;scy;&amp;kcy; &amp;Pcy;&amp;acy;&amp;mcy;&amp;yacy;&amp;tcy;&amp;ncy;&amp;icy;&amp;kcy;&amp;icy; &amp;Lcy;&amp;iecy;&amp;ncy;&amp;icy;&amp;ncy;&amp;u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52"/>
            <a:ext cx="3927380" cy="32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&amp;Mcy;&amp;iecy;&amp;zhcy;&amp;dcy;&amp;ucy;&amp;rcy;&amp;iecy;&amp;chcy;&amp;iecy;&amp;ncy;&amp;scy;&amp;kcy; - &amp;fcy;&amp;ocy;&amp;tcy;&amp;ocy; &amp;gcy;&amp;ocy;&amp;rcy;&amp;ocy;&amp;dcy;&amp;acy; - &amp;ncy;&amp;acy; Sibnet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3016"/>
            <a:ext cx="396044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&amp;Gcy;&amp;acy;&amp;lcy;&amp;iecy;&amp;rcy;&amp;iecy;&amp;yacy; &amp;fcy;&amp;ocy;&amp;tcy;&amp;ocy;&amp;gcy;&amp;rcy;&amp;acy;&amp;fcy;&amp;icy;&amp;jcy;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14752"/>
            <a:ext cx="36769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14942" y="214290"/>
            <a:ext cx="36775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Строителей становилось всё больше. Строили дома, школы, детские сады, кинотеатр. </a:t>
            </a: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город был построен для того, чтобы давать стране уголь. Открывались шахты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Распадская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имени Ленина,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Ольжерасская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Усинская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Томусинская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5/6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азрезы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Красногорский,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Томусинский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Междуреченский,  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Ольжерасский</a:t>
            </a:r>
            <a:r>
              <a:rPr lang="ru-RU" dirty="0"/>
              <a:t>                              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B4ECFC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484</TotalTime>
  <Words>428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  Между Томью и Усой Вырос город наш родной, Красотой природы он Окружен со всех сторон. Пенье птиц и рек теченье, Прелесть гор и трав цветенье, Родился здесь когда-то я. Ведь это Родина моя.   </vt:lpstr>
      <vt:lpstr>В нашем городе много красивых мест по которым можно погулять и  отдыхать</vt:lpstr>
      <vt:lpstr>Слайд 5</vt:lpstr>
      <vt:lpstr>Слайд 6</vt:lpstr>
      <vt:lpstr>Слайд 7</vt:lpstr>
      <vt:lpstr>  Итак, строились улицы, появились посёлки и постепенно, не сразу, вырос город. Он не был похож на тот город, в котором мы с вами живём, он был меньше, не было девятиэтажных зданий, но это был уже город. Но у города не было названия. Вариантов было несколько. -  А выбрали….  - Почему дали такое название городу? - Как бы вы назвали наш город? </vt:lpstr>
      <vt:lpstr>Слайд 9</vt:lpstr>
      <vt:lpstr>Слайд 10</vt:lpstr>
      <vt:lpstr>Слайд 11</vt:lpstr>
      <vt:lpstr>Много сил, стараний, умений прилагают люди, чтобы наш город стал еще красивее.  - А когда вы вырастите, что бы хотели сделать для своего любимого города? Свою мечту можно начать словами  «Когда я вырасту…. Рассказы детей. 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Междуреченск- моя малая Родина</dc:title>
  <dc:creator>User</dc:creator>
  <cp:lastModifiedBy>Света</cp:lastModifiedBy>
  <cp:revision>52</cp:revision>
  <dcterms:created xsi:type="dcterms:W3CDTF">2014-08-23T08:29:39Z</dcterms:created>
  <dcterms:modified xsi:type="dcterms:W3CDTF">2023-05-31T06:43:22Z</dcterms:modified>
</cp:coreProperties>
</file>