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6" r:id="rId5"/>
    <p:sldId id="258" r:id="rId6"/>
    <p:sldId id="261" r:id="rId7"/>
    <p:sldId id="262" r:id="rId8"/>
    <p:sldId id="260" r:id="rId9"/>
    <p:sldId id="263" r:id="rId10"/>
  </p:sldIdLst>
  <p:sldSz cx="9144000" cy="5143500" type="screen16x9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89" d="100"/>
          <a:sy n="89" d="100"/>
        </p:scale>
        <p:origin x="-762" y="-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25.05.2023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25.05.2023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25.05.2023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25.05.2023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25.05.2023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25.05.2023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25.05.2023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25.05.2023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25.05.2023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25.05.2023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25.05.2023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25.05.2023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25.05.2023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3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25.05.2023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640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25.05.2023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15566"/>
            <a:ext cx="8496944" cy="1102519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Квест-игра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«Живая планета Земля»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«Золотой рыбке»</a:t>
            </a:r>
            <a:endParaRPr lang="uk-UA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5486"/>
            <a:ext cx="9144000" cy="54006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 детском саду №55 «Золотая рыбка» прошла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квест-игра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посвященная экологической дате «День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биоразнообразия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(22.05.23г.)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Команды собрались на площадке с эмблемами и в галстуках разного цвета. Ученый эколог напомнила детям, что </a:t>
            </a:r>
            <a:r>
              <a:rPr lang="ru-RU" sz="2000" dirty="0" smtClean="0">
                <a:solidFill>
                  <a:srgbClr val="002060"/>
                </a:solidFill>
              </a:rPr>
              <a:t>биологическое разнообразие жизни это и растения и животные которых очень много обитающих на нашей планете Земля.</a:t>
            </a:r>
            <a:r>
              <a:rPr lang="ru-RU" sz="2000" dirty="0" smtClean="0"/>
              <a:t>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  </a:t>
            </a:r>
            <a:endParaRPr lang="uk-UA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Марина\Desktop\игра биоразнообр 16.05\IMG_4299 норм.jpg"/>
          <p:cNvPicPr>
            <a:picLocks noChangeAspect="1" noChangeArrowheads="1"/>
          </p:cNvPicPr>
          <p:nvPr/>
        </p:nvPicPr>
        <p:blipFill>
          <a:blip r:embed="rId2" cstate="print"/>
          <a:srcRect t="11024" b="6298"/>
          <a:stretch>
            <a:fillRect/>
          </a:stretch>
        </p:blipFill>
        <p:spPr bwMode="auto">
          <a:xfrm rot="21132088">
            <a:off x="525987" y="2582093"/>
            <a:ext cx="3483769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Марина\Desktop\игра биоразнообр 16.05\IMG_4301 норм.jpg"/>
          <p:cNvPicPr>
            <a:picLocks noChangeAspect="1" noChangeArrowheads="1"/>
          </p:cNvPicPr>
          <p:nvPr/>
        </p:nvPicPr>
        <p:blipFill>
          <a:blip r:embed="rId3" cstate="print"/>
          <a:srcRect b="13889"/>
          <a:stretch>
            <a:fillRect/>
          </a:stretch>
        </p:blipFill>
        <p:spPr bwMode="auto">
          <a:xfrm rot="549800">
            <a:off x="4793962" y="2185107"/>
            <a:ext cx="345638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5486"/>
            <a:ext cx="9144000" cy="54006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 гости к ребятам пришли Лесной кот, хранитель леса Берендей,  Мудрый филин и Божья коровка, они были очень грустные, </a:t>
            </a:r>
            <a:r>
              <a:rPr lang="ru-RU" sz="2000" dirty="0" err="1" smtClean="0">
                <a:solidFill>
                  <a:srgbClr val="002060"/>
                </a:solidFill>
              </a:rPr>
              <a:t>потому-что</a:t>
            </a:r>
            <a:r>
              <a:rPr lang="ru-RU" sz="2000" dirty="0" smtClean="0">
                <a:solidFill>
                  <a:srgbClr val="002060"/>
                </a:solidFill>
              </a:rPr>
              <a:t> случилась беда:  налетел сильный ветер,  все вещи и подарки  унес куда – то, а вместо этого оставил письмо с заданиями и части </a:t>
            </a:r>
            <a:r>
              <a:rPr lang="ru-RU" sz="2000" dirty="0" err="1" smtClean="0">
                <a:solidFill>
                  <a:srgbClr val="002060"/>
                </a:solidFill>
              </a:rPr>
              <a:t>пазла</a:t>
            </a:r>
            <a:r>
              <a:rPr lang="ru-RU" sz="2000" dirty="0" smtClean="0">
                <a:solidFill>
                  <a:srgbClr val="002060"/>
                </a:solidFill>
              </a:rPr>
              <a:t>. Ребята решили помочь друзьям.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Согласно маршрутным листам, дети отправились в путь по станциям  выполнять задания.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</a:t>
            </a:r>
            <a:endParaRPr lang="uk-UA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Марина\Desktop\игра биоразнообр 16.05\IMG_4306 норм.jpg"/>
          <p:cNvPicPr>
            <a:picLocks noChangeAspect="1" noChangeArrowheads="1"/>
          </p:cNvPicPr>
          <p:nvPr/>
        </p:nvPicPr>
        <p:blipFill>
          <a:blip r:embed="rId2" cstate="print"/>
          <a:srcRect t="10270" b="4609"/>
          <a:stretch>
            <a:fillRect/>
          </a:stretch>
        </p:blipFill>
        <p:spPr bwMode="auto">
          <a:xfrm rot="818997">
            <a:off x="5707275" y="2107671"/>
            <a:ext cx="3217521" cy="2054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Марина\Desktop\игра биоразнообр 16.05\IMG_4305 норм.jpg"/>
          <p:cNvPicPr>
            <a:picLocks noChangeAspect="1" noChangeArrowheads="1"/>
          </p:cNvPicPr>
          <p:nvPr/>
        </p:nvPicPr>
        <p:blipFill>
          <a:blip r:embed="rId3" cstate="print"/>
          <a:srcRect t="15086"/>
          <a:stretch>
            <a:fillRect/>
          </a:stretch>
        </p:blipFill>
        <p:spPr bwMode="auto">
          <a:xfrm rot="21124122">
            <a:off x="125775" y="2063502"/>
            <a:ext cx="3212169" cy="2045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wikids.ru/slides/MHFbE-NjGgKV2_zL8ZjnRQ9lnpZf-apO.pptx/972f70c2aacca2de9ad7c02f15cc237e4.jpg"/>
          <p:cNvPicPr/>
          <p:nvPr/>
        </p:nvPicPr>
        <p:blipFill>
          <a:blip r:embed="rId4" cstate="print"/>
          <a:srcRect l="42125"/>
          <a:stretch>
            <a:fillRect/>
          </a:stretch>
        </p:blipFill>
        <p:spPr bwMode="auto">
          <a:xfrm>
            <a:off x="3491880" y="3219822"/>
            <a:ext cx="194421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5486"/>
            <a:ext cx="9144000" cy="54006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 станции</a:t>
            </a:r>
            <a:r>
              <a:rPr lang="ru-RU" sz="2000" dirty="0" smtClean="0">
                <a:solidFill>
                  <a:srgbClr val="002060"/>
                </a:solidFill>
              </a:rPr>
              <a:t> «Лесной теремок»  вместе с Лесным котом, ребята  определяли животных, оставивших в лесу свои следы, угадывали изображенных на фото зверей, и по- звериному  звали «своих сородичей».</a:t>
            </a:r>
          </a:p>
          <a:p>
            <a:pPr algn="l"/>
            <a:endParaRPr lang="uk-UA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5" name="Picture 3" descr="C:\Users\Марина\Desktop\игра биоразнообр 16.05\IMG_4321 норм.jpg"/>
          <p:cNvPicPr>
            <a:picLocks noChangeAspect="1" noChangeArrowheads="1"/>
          </p:cNvPicPr>
          <p:nvPr/>
        </p:nvPicPr>
        <p:blipFill>
          <a:blip r:embed="rId2" cstate="print"/>
          <a:srcRect t="15081"/>
          <a:stretch>
            <a:fillRect/>
          </a:stretch>
        </p:blipFill>
        <p:spPr bwMode="auto">
          <a:xfrm>
            <a:off x="5004048" y="1419622"/>
            <a:ext cx="3819806" cy="2432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Марина\Desktop\на биоразнообр\20230516_104948 норм.jpg"/>
          <p:cNvPicPr>
            <a:picLocks noChangeAspect="1" noChangeArrowheads="1"/>
          </p:cNvPicPr>
          <p:nvPr/>
        </p:nvPicPr>
        <p:blipFill>
          <a:blip r:embed="rId3" cstate="print"/>
          <a:srcRect l="1957" r="6087"/>
          <a:stretch>
            <a:fillRect/>
          </a:stretch>
        </p:blipFill>
        <p:spPr bwMode="auto">
          <a:xfrm>
            <a:off x="176381" y="1203598"/>
            <a:ext cx="353152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Марина\Desktop\на биоразнообр\20230516_104403норм.jpg"/>
          <p:cNvPicPr>
            <a:picLocks noChangeAspect="1" noChangeArrowheads="1"/>
          </p:cNvPicPr>
          <p:nvPr/>
        </p:nvPicPr>
        <p:blipFill>
          <a:blip r:embed="rId4" cstate="print"/>
          <a:srcRect l="3913" r="4130"/>
          <a:stretch>
            <a:fillRect/>
          </a:stretch>
        </p:blipFill>
        <p:spPr bwMode="auto">
          <a:xfrm>
            <a:off x="1256501" y="3147814"/>
            <a:ext cx="353152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3478"/>
            <a:ext cx="9144000" cy="54006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На станции «Лесные великаны» дети с Хранителем леса Берендеем, среди портретов растений находили  первоцветы, определяли группы растений делая веселую зарядку: если звучало название травянистого растения –  все присаживались на корточки, если кустарник – руки и пальцы в стороны разводили, а если дерево высокое – руки вверх поднимали и на носочки вставали</a:t>
            </a:r>
            <a:endParaRPr lang="uk-UA" sz="20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Марина\Desktop\игра биоразнообр 16.05\IMG_4324 норм.jpg"/>
          <p:cNvPicPr>
            <a:picLocks noChangeAspect="1" noChangeArrowheads="1"/>
          </p:cNvPicPr>
          <p:nvPr/>
        </p:nvPicPr>
        <p:blipFill>
          <a:blip r:embed="rId2" cstate="print"/>
          <a:srcRect b="2780"/>
          <a:stretch>
            <a:fillRect/>
          </a:stretch>
        </p:blipFill>
        <p:spPr bwMode="auto">
          <a:xfrm>
            <a:off x="395536" y="3219822"/>
            <a:ext cx="246889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Марина\Desktop\игра биоразнообр 16.05\IMG_4332 норм.jpg"/>
          <p:cNvPicPr>
            <a:picLocks noChangeAspect="1" noChangeArrowheads="1"/>
          </p:cNvPicPr>
          <p:nvPr/>
        </p:nvPicPr>
        <p:blipFill>
          <a:blip r:embed="rId3" cstate="print"/>
          <a:srcRect t="3419"/>
          <a:stretch>
            <a:fillRect/>
          </a:stretch>
        </p:blipFill>
        <p:spPr bwMode="auto">
          <a:xfrm>
            <a:off x="3131840" y="2067694"/>
            <a:ext cx="2664296" cy="1929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Марина\Desktop\игра биоразнообр 16.05\IMG_4334 норм.jpg"/>
          <p:cNvPicPr>
            <a:picLocks noChangeAspect="1" noChangeArrowheads="1"/>
          </p:cNvPicPr>
          <p:nvPr/>
        </p:nvPicPr>
        <p:blipFill>
          <a:blip r:embed="rId4" cstate="print"/>
          <a:srcRect t="14035" r="10526"/>
          <a:stretch>
            <a:fillRect/>
          </a:stretch>
        </p:blipFill>
        <p:spPr bwMode="auto">
          <a:xfrm>
            <a:off x="6228184" y="3219822"/>
            <a:ext cx="2448272" cy="1764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Марина\Desktop\на биоразнообр\20230516_104743норм.jpg"/>
          <p:cNvPicPr>
            <a:picLocks noChangeAspect="1" noChangeArrowheads="1"/>
          </p:cNvPicPr>
          <p:nvPr/>
        </p:nvPicPr>
        <p:blipFill>
          <a:blip r:embed="rId5" cstate="print"/>
          <a:srcRect r="12250"/>
          <a:stretch>
            <a:fillRect/>
          </a:stretch>
        </p:blipFill>
        <p:spPr bwMode="auto">
          <a:xfrm>
            <a:off x="6084168" y="1707654"/>
            <a:ext cx="280831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Марина\Desktop\на биоразнообр\20230516_104500 норм.jpg"/>
          <p:cNvPicPr>
            <a:picLocks noChangeAspect="1" noChangeArrowheads="1"/>
          </p:cNvPicPr>
          <p:nvPr/>
        </p:nvPicPr>
        <p:blipFill>
          <a:blip r:embed="rId6" cstate="print"/>
          <a:srcRect l="9308"/>
          <a:stretch>
            <a:fillRect/>
          </a:stretch>
        </p:blipFill>
        <p:spPr bwMode="auto">
          <a:xfrm>
            <a:off x="179512" y="1707654"/>
            <a:ext cx="2806561" cy="1392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5486"/>
            <a:ext cx="9144000" cy="54006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На станции «В гостях у дядюшки Филина» ребят встретил дядюшка Филин и предложил  пройти в портретную галерею угадать и назвать перелетных или зимующих друзей - птиц </a:t>
            </a:r>
            <a:endParaRPr lang="uk-UA" sz="20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Марина\Desktop\игра биоразнообр 16.05\IMG_4310 норм.jpg"/>
          <p:cNvPicPr>
            <a:picLocks noChangeAspect="1" noChangeArrowheads="1"/>
          </p:cNvPicPr>
          <p:nvPr/>
        </p:nvPicPr>
        <p:blipFill>
          <a:blip r:embed="rId2" cstate="print"/>
          <a:srcRect t="19445"/>
          <a:stretch>
            <a:fillRect/>
          </a:stretch>
        </p:blipFill>
        <p:spPr bwMode="auto">
          <a:xfrm rot="21209174">
            <a:off x="580781" y="3113146"/>
            <a:ext cx="3024336" cy="182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Марина\Desktop\игра биоразнообр 16.05\IMG_4322 норм.jpg"/>
          <p:cNvPicPr>
            <a:picLocks noChangeAspect="1" noChangeArrowheads="1"/>
          </p:cNvPicPr>
          <p:nvPr/>
        </p:nvPicPr>
        <p:blipFill>
          <a:blip r:embed="rId3" cstate="print"/>
          <a:srcRect t="22069"/>
          <a:stretch>
            <a:fillRect/>
          </a:stretch>
        </p:blipFill>
        <p:spPr bwMode="auto">
          <a:xfrm rot="304514">
            <a:off x="5440033" y="2996738"/>
            <a:ext cx="3178650" cy="1857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Марина\Desktop\на биоразнообр\20230516_104842нор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199893"/>
            <a:ext cx="360040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15212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А на станции «Академия букашек» ребят встретила Божья коровка, попросила помочь выручить из беды своих  друзей насекомых, так как  на их пути паук расставил сети. Дети брали картинку, называли насекомое, и  несли через паутину на другую сторону, стараясь не задеть ее, и не разбудить паука.</a:t>
            </a:r>
          </a:p>
          <a:p>
            <a:pPr algn="l"/>
            <a:endParaRPr lang="uk-UA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Марина\Desktop\игра биоразнообр 16.05\IMG_4318норм.jpg"/>
          <p:cNvPicPr>
            <a:picLocks noChangeAspect="1" noChangeArrowheads="1"/>
          </p:cNvPicPr>
          <p:nvPr/>
        </p:nvPicPr>
        <p:blipFill>
          <a:blip r:embed="rId2" cstate="print"/>
          <a:srcRect t="21196" b="15036"/>
          <a:stretch>
            <a:fillRect/>
          </a:stretch>
        </p:blipFill>
        <p:spPr bwMode="auto">
          <a:xfrm rot="21378434">
            <a:off x="5508104" y="3291830"/>
            <a:ext cx="3312368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Марина\Desktop\игра биоразнообр 16.05\IMG_4320 норм.jpg"/>
          <p:cNvPicPr>
            <a:picLocks noChangeAspect="1" noChangeArrowheads="1"/>
          </p:cNvPicPr>
          <p:nvPr/>
        </p:nvPicPr>
        <p:blipFill>
          <a:blip r:embed="rId3" cstate="print"/>
          <a:srcRect t="23892" b="9023"/>
          <a:stretch>
            <a:fillRect/>
          </a:stretch>
        </p:blipFill>
        <p:spPr bwMode="auto">
          <a:xfrm rot="299172">
            <a:off x="323528" y="3291830"/>
            <a:ext cx="3096344" cy="1557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Марина\Desktop\на биоразнообр\20230516_105051норм.jpg"/>
          <p:cNvPicPr>
            <a:picLocks noChangeAspect="1" noChangeArrowheads="1"/>
          </p:cNvPicPr>
          <p:nvPr/>
        </p:nvPicPr>
        <p:blipFill>
          <a:blip r:embed="rId4" cstate="print"/>
          <a:srcRect l="15000" r="14286"/>
          <a:stretch>
            <a:fillRect/>
          </a:stretch>
        </p:blipFill>
        <p:spPr bwMode="auto">
          <a:xfrm>
            <a:off x="3275856" y="1635646"/>
            <a:ext cx="237626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Марина\Desktop\на биоразнообр\20230516_104601норм.jpg"/>
          <p:cNvPicPr>
            <a:picLocks noChangeAspect="1" noChangeArrowheads="1"/>
          </p:cNvPicPr>
          <p:nvPr/>
        </p:nvPicPr>
        <p:blipFill>
          <a:blip r:embed="rId5" cstate="print"/>
          <a:srcRect l="23889" r="4445"/>
          <a:stretch>
            <a:fillRect/>
          </a:stretch>
        </p:blipFill>
        <p:spPr bwMode="auto">
          <a:xfrm rot="21178673">
            <a:off x="467544" y="1419622"/>
            <a:ext cx="2376264" cy="1492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Марина\Desktop\на биоразнообр\20230516_104543норм.jpg"/>
          <p:cNvPicPr>
            <a:picLocks noChangeAspect="1" noChangeArrowheads="1"/>
          </p:cNvPicPr>
          <p:nvPr/>
        </p:nvPicPr>
        <p:blipFill>
          <a:blip r:embed="rId6" cstate="print"/>
          <a:srcRect r="29286"/>
          <a:stretch>
            <a:fillRect/>
          </a:stretch>
        </p:blipFill>
        <p:spPr bwMode="auto">
          <a:xfrm rot="417914">
            <a:off x="6156176" y="1347614"/>
            <a:ext cx="237626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4006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 конце </a:t>
            </a:r>
            <a:r>
              <a:rPr lang="ru-RU" sz="2000" dirty="0" err="1" smtClean="0">
                <a:solidFill>
                  <a:srgbClr val="002060"/>
                </a:solidFill>
              </a:rPr>
              <a:t>квест-игры</a:t>
            </a:r>
            <a:r>
              <a:rPr lang="ru-RU" sz="2000" dirty="0" smtClean="0">
                <a:solidFill>
                  <a:srgbClr val="002060"/>
                </a:solidFill>
              </a:rPr>
              <a:t> из кусочков </a:t>
            </a:r>
            <a:r>
              <a:rPr lang="ru-RU" sz="2000" dirty="0" err="1" smtClean="0">
                <a:solidFill>
                  <a:srgbClr val="002060"/>
                </a:solidFill>
              </a:rPr>
              <a:t>пазла</a:t>
            </a:r>
            <a:r>
              <a:rPr lang="ru-RU" sz="2000" dirty="0" smtClean="0">
                <a:solidFill>
                  <a:srgbClr val="002060"/>
                </a:solidFill>
              </a:rPr>
              <a:t>, полученных за выполненные задания, на доске дети собрали общий </a:t>
            </a:r>
            <a:r>
              <a:rPr lang="ru-RU" sz="2000" dirty="0" err="1" smtClean="0">
                <a:solidFill>
                  <a:srgbClr val="002060"/>
                </a:solidFill>
              </a:rPr>
              <a:t>пазл</a:t>
            </a:r>
            <a:r>
              <a:rPr lang="ru-RU" sz="2000" dirty="0" smtClean="0">
                <a:solidFill>
                  <a:srgbClr val="002060"/>
                </a:solidFill>
              </a:rPr>
              <a:t>. Вот такая необъятная планета Земля  получилась, и как много разных жителей обитает на ней.  Нашлись подсказка и  унесенный ветром рюкзак с подарками. Ребята остались в большом в восторге от впечатлений, полученных  во время игры</a:t>
            </a:r>
          </a:p>
          <a:p>
            <a:endParaRPr lang="uk-UA" sz="20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Марина\Desktop\игра биоразнообр 16.05\IMG_4327 норм.jpg"/>
          <p:cNvPicPr>
            <a:picLocks noChangeAspect="1" noChangeArrowheads="1"/>
          </p:cNvPicPr>
          <p:nvPr/>
        </p:nvPicPr>
        <p:blipFill>
          <a:blip r:embed="rId2" cstate="print"/>
          <a:srcRect t="6667" b="3910"/>
          <a:stretch>
            <a:fillRect/>
          </a:stretch>
        </p:blipFill>
        <p:spPr bwMode="auto">
          <a:xfrm rot="21273878">
            <a:off x="327221" y="3284728"/>
            <a:ext cx="2525387" cy="166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Марина\Desktop\игра биоразнообр 16.05\IMG_4344 норм.jpg"/>
          <p:cNvPicPr>
            <a:picLocks noChangeAspect="1" noChangeArrowheads="1"/>
          </p:cNvPicPr>
          <p:nvPr/>
        </p:nvPicPr>
        <p:blipFill>
          <a:blip r:embed="rId3" cstate="print"/>
          <a:srcRect t="11880"/>
          <a:stretch>
            <a:fillRect/>
          </a:stretch>
        </p:blipFill>
        <p:spPr bwMode="auto">
          <a:xfrm rot="366091">
            <a:off x="6148928" y="3283806"/>
            <a:ext cx="2512195" cy="166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Марина\Desktop\игра биоразнообр 16.05\IMG_4349 норм.jpg"/>
          <p:cNvPicPr>
            <a:picLocks noChangeAspect="1" noChangeArrowheads="1"/>
          </p:cNvPicPr>
          <p:nvPr/>
        </p:nvPicPr>
        <p:blipFill>
          <a:blip r:embed="rId4" cstate="print"/>
          <a:srcRect b="8333"/>
          <a:stretch>
            <a:fillRect/>
          </a:stretch>
        </p:blipFill>
        <p:spPr bwMode="auto">
          <a:xfrm>
            <a:off x="3275856" y="3291830"/>
            <a:ext cx="230425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Марина\Desktop\на биоразнообр\20230516_105244 нор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563638"/>
            <a:ext cx="2944327" cy="1482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Марина\Desktop\на биоразнообр\20230516_105841нор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563638"/>
            <a:ext cx="302433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716016" y="4855468"/>
            <a:ext cx="277180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Выполнила Карпова М. Ф., воспитатель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370</Words>
  <Application>Microsoft Office PowerPoint</Application>
  <PresentationFormat>Экран (16:9)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Специальное оформление</vt:lpstr>
      <vt:lpstr>Квест-игра  «Живая планета Земля»  в «Золотой рыбке»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Марина</dc:creator>
  <cp:lastModifiedBy>HP</cp:lastModifiedBy>
  <cp:revision>43</cp:revision>
  <dcterms:created xsi:type="dcterms:W3CDTF">2009-01-08T12:15:48Z</dcterms:created>
  <dcterms:modified xsi:type="dcterms:W3CDTF">2023-05-25T16:28:26Z</dcterms:modified>
</cp:coreProperties>
</file>