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C37045-E255-4727-9C6D-80E2D02E7205}">
          <p14:sldIdLst>
            <p14:sldId id="256"/>
            <p14:sldId id="262"/>
            <p14:sldId id="257"/>
            <p14:sldId id="258"/>
            <p14:sldId id="259"/>
            <p14:sldId id="260"/>
            <p14:sldId id="261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EAE335-C808-4BD4-B047-74C27EA8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98" y="1498335"/>
            <a:ext cx="6082788" cy="4300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23AD0B-38B9-2E72-BD48-53941472F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" y="0"/>
            <a:ext cx="10955462" cy="4938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6FC21-5069-A832-A1D5-9E436EF9D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6364181"/>
            <a:ext cx="2517866" cy="493819"/>
          </a:xfrm>
          <a:prstGeom prst="rect">
            <a:avLst/>
          </a:prstGeom>
        </p:spPr>
      </p:pic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5A0CAC10-E539-EEBE-6E79-38958084E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8471" y="4741179"/>
            <a:ext cx="2545976" cy="122617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Воспитатели 2 мл. гр.: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Балдина И.В.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Катышева Е.А.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F9A3016B-4D50-9200-100D-E6773246D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8659" y="636494"/>
            <a:ext cx="4355913" cy="7191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звёзд!</a:t>
            </a:r>
          </a:p>
        </p:txBody>
      </p:sp>
    </p:spTree>
    <p:extLst>
      <p:ext uri="{BB962C8B-B14F-4D97-AF65-F5344CB8AC3E}">
        <p14:creationId xmlns:p14="http://schemas.microsoft.com/office/powerpoint/2010/main" val="28714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3665-7113-4D22-9D27-DA352757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6" y="197224"/>
            <a:ext cx="8153399" cy="726141"/>
          </a:xfrm>
        </p:spPr>
        <p:txBody>
          <a:bodyPr/>
          <a:lstStyle/>
          <a:p>
            <a:r>
              <a:rPr lang="ru-RU" dirty="0"/>
              <a:t>                            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ракету!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4225C08-99BB-4B6A-AB47-2DF99BB63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10" y="1102145"/>
            <a:ext cx="3889220" cy="2916915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A92063-9616-4DDF-997C-7B4BB728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257" y="1209723"/>
            <a:ext cx="3889220" cy="29169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A0BA05-53DB-4FC8-8BA8-EDC7FBEF0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13" y="2156011"/>
            <a:ext cx="3378574" cy="4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6602B-3EF9-4F6C-92D9-A0D8DFB5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20" y="53831"/>
            <a:ext cx="8296517" cy="1047082"/>
          </a:xfrm>
        </p:spPr>
        <p:txBody>
          <a:bodyPr/>
          <a:lstStyle/>
          <a:p>
            <a:r>
              <a:rPr lang="ru-RU" dirty="0"/>
              <a:t>                                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BEBE5C-D1D3-B8C0-EABA-E414DDDFF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115089">
            <a:off x="660179" y="875031"/>
            <a:ext cx="4162561" cy="284487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FB2C69-1F8E-D1DB-47AB-26F96D40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77" y="3550115"/>
            <a:ext cx="4231341" cy="3173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4A15C-0022-AED8-CC3D-3768F1754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5185">
            <a:off x="6723442" y="898788"/>
            <a:ext cx="4011397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F9D00-1364-454F-AF4C-F382D4D7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47" y="-53779"/>
            <a:ext cx="7742332" cy="900447"/>
          </a:xfrm>
        </p:spPr>
        <p:txBody>
          <a:bodyPr/>
          <a:lstStyle/>
          <a:p>
            <a:r>
              <a:rPr lang="ru-RU" dirty="0"/>
              <a:t>                              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космосе!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24896-B744-412E-B416-385854CD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590" y="846668"/>
            <a:ext cx="8180293" cy="98661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в тарелке прямо на столе! Да и еще с космическими заданиями.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рассматривают изображения и отвечая на вопросы, угадывая загадки.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FA4918-EA4C-48CA-8F42-4F70E8C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06" y="2105904"/>
            <a:ext cx="3702423" cy="2776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89CAFA-3D0F-4867-8F11-2189E230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95" y="2105904"/>
            <a:ext cx="3702424" cy="2776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CB2ED6-771F-4A55-8D0B-F9330761F0C3}"/>
              </a:ext>
            </a:extLst>
          </p:cNvPr>
          <p:cNvSpPr txBox="1"/>
          <p:nvPr/>
        </p:nvSpPr>
        <p:spPr>
          <a:xfrm>
            <a:off x="546847" y="5297339"/>
            <a:ext cx="11098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Кладем на стол картинку и ставим на нее прозрачную емкость с водой, окрашенной в черный или темно-синий цвет. Выдаем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стеклянный стакан и зачитываем вопросы или загадки.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1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A9146-211B-4559-8F48-A6BA7FA03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28" y="3626341"/>
            <a:ext cx="4141538" cy="31061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1C2D36-3F87-46B6-8AA4-13AD9562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34" y="197340"/>
            <a:ext cx="4141539" cy="31061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3E065F-C128-4702-97C7-02C07D1CF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28" y="197340"/>
            <a:ext cx="4141539" cy="31061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DE736-DF8F-4643-A683-D66475A58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34" y="3626341"/>
            <a:ext cx="4141539" cy="31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9678F8-8041-490D-A482-F6FB61558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383585"/>
            <a:ext cx="4866216" cy="36496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6A2D0-EAEE-4ADD-B4BD-187F68D4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07" y="2383585"/>
            <a:ext cx="4866215" cy="3649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4A1B-E3EB-44FF-8666-E2DCDC46168A}"/>
              </a:ext>
            </a:extLst>
          </p:cNvPr>
          <p:cNvSpPr txBox="1"/>
          <p:nvPr/>
        </p:nvSpPr>
        <p:spPr>
          <a:xfrm>
            <a:off x="685801" y="295852"/>
            <a:ext cx="105290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опускают перевернутый стакан вертикально вниз, рассматривают космическую картинку и находят ответ, аккуратно передвигая перевернутый стакан по воде.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видно то, что скрыто под водой?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стакане есть воздух, когда мы опускаем перевернутый стакан в воду, воздух не дает ей заполнить пространство внутри него. Поэтому, опустив стакан на дно, мы видим то, что скрывалось под слоем воды.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0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65980-8901-4893-A476-A084A59A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3435"/>
            <a:ext cx="8549155" cy="923365"/>
          </a:xfrm>
        </p:spPr>
        <p:txBody>
          <a:bodyPr>
            <a:normAutofit/>
          </a:bodyPr>
          <a:lstStyle/>
          <a:p>
            <a:r>
              <a:rPr lang="ru-RU" dirty="0"/>
              <a:t>                        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космосом!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F3704-41D1-4CE9-BB7E-4A03F67BB25A}"/>
              </a:ext>
            </a:extLst>
          </p:cNvPr>
          <p:cNvSpPr txBox="1"/>
          <p:nvPr/>
        </p:nvSpPr>
        <p:spPr>
          <a:xfrm>
            <a:off x="959224" y="932331"/>
            <a:ext cx="10730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закрепление, развивает зрительное восприятие, внимание, логическое мышление, память, наблюдательность и усидчивость.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08EA79-B26E-B785-DD35-9CCB6BE78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61" y="2421347"/>
            <a:ext cx="5193157" cy="33452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6FB106-C7AC-FE89-C225-8A527208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5" y="2421347"/>
            <a:ext cx="5271247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DC7E5-7153-9DB6-4D15-26A8629B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83" y="463020"/>
            <a:ext cx="3321607" cy="2491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CF521A-9EEC-F87A-5545-13A4BA59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36" y="3452569"/>
            <a:ext cx="2395818" cy="3142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434662-E983-5817-F8B6-B08D2B97E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017" y="3352726"/>
            <a:ext cx="2431424" cy="32418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4814E9-B0E7-9CBA-4B6B-BB384E642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845" y="3845765"/>
            <a:ext cx="3544981" cy="26587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A5586A-F01D-A5AB-6F5D-A774A2A3D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307" y="419754"/>
            <a:ext cx="3337112" cy="25028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13869D-1D3D-C716-FDF8-2C9E81E6E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26" y="353499"/>
            <a:ext cx="2395818" cy="31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C4108-4301-496A-B367-96DBFCB7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944471"/>
            <a:ext cx="10404849" cy="147668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F37F7-F352-490F-94D3-60B26680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905" y="542365"/>
            <a:ext cx="4912659" cy="36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1116</TotalTime>
  <Words>188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Небесная</vt:lpstr>
      <vt:lpstr>В гостях у звёзд!</vt:lpstr>
      <vt:lpstr>                             Готовим ракету!</vt:lpstr>
      <vt:lpstr>                                 Поехали!</vt:lpstr>
      <vt:lpstr>                               Мы в космосе!</vt:lpstr>
      <vt:lpstr>Презентация PowerPoint</vt:lpstr>
      <vt:lpstr>Презентация PowerPoint</vt:lpstr>
      <vt:lpstr>                        Знакомство с космосом!</vt:lpstr>
      <vt:lpstr>Презентация PowerPoint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космос!</dc:title>
  <dc:creator>Ирина Балдина</dc:creator>
  <cp:lastModifiedBy>Ирина Балдина</cp:lastModifiedBy>
  <cp:revision>6</cp:revision>
  <dcterms:created xsi:type="dcterms:W3CDTF">2022-04-17T07:41:03Z</dcterms:created>
  <dcterms:modified xsi:type="dcterms:W3CDTF">2023-04-21T07:09:11Z</dcterms:modified>
</cp:coreProperties>
</file>