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6" r:id="rId3"/>
    <p:sldId id="268" r:id="rId4"/>
    <p:sldId id="261" r:id="rId5"/>
    <p:sldId id="280" r:id="rId6"/>
    <p:sldId id="258" r:id="rId7"/>
    <p:sldId id="259" r:id="rId8"/>
    <p:sldId id="272" r:id="rId9"/>
    <p:sldId id="260" r:id="rId10"/>
    <p:sldId id="271" r:id="rId11"/>
    <p:sldId id="267" r:id="rId12"/>
    <p:sldId id="269" r:id="rId13"/>
    <p:sldId id="279" r:id="rId14"/>
    <p:sldId id="285" r:id="rId15"/>
    <p:sldId id="276" r:id="rId16"/>
    <p:sldId id="265" r:id="rId17"/>
    <p:sldId id="262" r:id="rId18"/>
    <p:sldId id="263" r:id="rId19"/>
    <p:sldId id="277" r:id="rId20"/>
    <p:sldId id="278" r:id="rId21"/>
    <p:sldId id="283" r:id="rId22"/>
    <p:sldId id="274" r:id="rId23"/>
    <p:sldId id="264" r:id="rId24"/>
    <p:sldId id="257" r:id="rId25"/>
    <p:sldId id="275" r:id="rId26"/>
    <p:sldId id="27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35" autoAdjust="0"/>
  </p:normalViewPr>
  <p:slideViewPr>
    <p:cSldViewPr>
      <p:cViewPr varScale="1">
        <p:scale>
          <a:sx n="59" d="100"/>
          <a:sy n="59" d="100"/>
        </p:scale>
        <p:origin x="-1602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0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65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58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7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76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8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62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7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5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626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86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15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etosibir.ru/wp-content/uploads/2014/09/08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klev26.ru/wp-content/uploads/8/c/4/8c47ccd9c6d009dd609b29c6a3cf6318.jpe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ndex.ru/images/search?from=tabbar&amp;text=&#1088;&#1099;&#1073;&#1072;%20&#1075;&#1086;&#1083;&#1100;&#1103;&#1085;&amp;pos=14&amp;img_url=http:\\activefisher.net\wp-content\uploads\1\e%252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berez.org/uploads/posts/2021-08/1628500392_dcd09333-90a5-4415-9acf-7cb878f65089.jpe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eb-zoopark.ru/wp-content/uploads/2018/06/2-385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hyperlink" Target="https://gruzarf.ru/wp-content/uploads/0/d/1/0d1cfc7b1898fec0eb457dcd010252c7.jp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i.pinimg.com/736x/2d/ae/a8/2daea86531d660cc00e1a0c554a5f05a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mrfilin.com/wp-content/uploads/8/2/5/8256c25f92ba805adaf6b17506e1a0ed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hyperlink" Target="https://pro-dachnikov.com/uploads/posts/2021-11/1638110408_34-pro-dachnikov-com-p-pion-uklonyayushchiisya-foto-35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7.jpeg"/><Relationship Id="rId2" Type="http://schemas.openxmlformats.org/officeDocument/2006/relationships/hyperlink" Target="http://www.kuz-alatau.ru/images/galery/4/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7;&#1080;&#1073;&#1080;&#1088;&#1089;&#1082;&#1072;&#1103;%20&#1082;&#1072;&#1073;&#1072;&#1088;&#1075;&#1072;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s://kartinkin.net/uploads/posts/2022-02/1646071887_9-kartinkin-net-p-vidra-kartink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stihi.ru/pics/2021/01/04/3027.jpg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hyperlink" Target="https://static.tildacdn.com/tild3434-3664-4366-b137-396238366134/Ptarmigan_White-tail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andex.ru/images/search?from=tabbar&amp;te" TargetMode="External"/><Relationship Id="rId5" Type="http://schemas.openxmlformats.org/officeDocument/2006/relationships/image" Target="../media/image29.jpg"/><Relationship Id="rId4" Type="http://schemas.openxmlformats.org/officeDocument/2006/relationships/hyperlink" Target="https://sibirds.ru/photos/0654/001/06540026201.jpg" TargetMode="External"/><Relationship Id="rId9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&#1089;&#1077;&#1079;&#1086;&#1085;&#1099;-&#1075;&#1086;&#1076;&#1072;.&#1088;&#1092;/sites/default/files/images/okruzhayushhij_mir/Kuzneckiy_A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package" Target="../embeddings/_________Microsoft_Word1.doc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artinkin.net/pics/uploads/posts/2022-07/1657807515_29-kartinkin-net-p-dikii-kaban-zhivotnie-krasivo-foto-32.png" TargetMode="External"/><Relationship Id="rId3" Type="http://schemas.openxmlformats.org/officeDocument/2006/relationships/image" Target="../media/image35.jpg"/><Relationship Id="rId7" Type="http://schemas.openxmlformats.org/officeDocument/2006/relationships/image" Target="../media/image37.jpeg"/><Relationship Id="rId2" Type="http://schemas.openxmlformats.org/officeDocument/2006/relationships/hyperlink" Target="http://www.kuz-alatau.ru/ecocenter.html#volernyj-komplek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ruehunter.ru/assets/i/ai/4/1/7/i/2795082.jpg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s://rasskazoputeshestvievideo.files.wordpress.com/2019/05/img_20171008_155746_643.jpg" TargetMode="External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://www.kuz-alatau.ru/news/novosti-zapovednika/1169-novosti-na-kryljah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touristam.com/kuznetskiy-alatau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://www.kuz-alatau.ru/splavnye-marshruty/10-ekologicheskij-turisticheskij-marshrut-splav-po-reke-tajdon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hyperlink" Target="https://img-fotki.yandex.ru/get/6003/greenwormnk.0/0_4b24c_1d17262c_XL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://ic.pics.livejournal.com/orange_puzzle/8069051/621999/621999_900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hyperlink" Target="http://www.kuz-alatau.ru/snegohodnye-marshruty/4-snegohodnyj-marshrut-taskyl-tur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foto-ural.ru/image/magictoolbox_cache/8c95d73fec130487c102a73bf1ab42ce/1/0/1003_product/thumb1800x1200/270277442/zuratkul-gor-03.jp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uqiTJj4-dx0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penta-club.ru/forum/topic/129246-&#1089;&#1090;&#1088;&#1072;&#1085;&#1072;-&#1074;&#1086;&#1076;&#1086;&#1087;&#1072;&#1076;&#1086;&#1074;-&#1087;&#1086;&#1093;&#1086;&#1076;-&#1074;-&#1082;&#1091;&#1079;&#1085;&#1077;&#1094;&#1082;&#1080;&#1081;-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uqiTJj4-dx0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Заповедник 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«Кузнецкий Алатау»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Галдина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Наталья Николаевна</a:t>
            </a:r>
          </a:p>
          <a:p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Междуреченск   -  </a:t>
            </a:r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260648"/>
            <a:ext cx="5238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«Детский сад №37 «Искорка»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22313"/>
            <a:ext cx="3995936" cy="4650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0" y="695510"/>
            <a:ext cx="4248472" cy="5534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95736" y="260648"/>
            <a:ext cx="3358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Реки заповедника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890248" y="5708674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8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5104"/>
          <a:stretch/>
        </p:blipFill>
        <p:spPr>
          <a:xfrm>
            <a:off x="107504" y="688760"/>
            <a:ext cx="3960440" cy="482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19673" y="260649"/>
            <a:ext cx="3776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Озеро Рыбное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956376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3899925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860032" y="260649"/>
            <a:ext cx="3617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atin typeface="Times New Roman" pitchFamily="18" charset="0"/>
                <a:cs typeface="Times New Roman" pitchFamily="18" charset="0"/>
              </a:rPr>
              <a:t>ОЗЕРО 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СРЕДНЕТЕРСИНСКОЕ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" y="3764868"/>
            <a:ext cx="3657600" cy="3024336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796789"/>
            <a:ext cx="4032448" cy="30243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5576" y="3244336"/>
            <a:ext cx="8079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Хариус                                         Гольян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1762" y="188641"/>
            <a:ext cx="518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Таймень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6" y="761910"/>
            <a:ext cx="5328590" cy="24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116632"/>
            <a:ext cx="8262555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Физкультминутка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сегодня не скучаем,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заповеднике гуляем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(ходьба)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Снег трогаем руками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(присаживаются на корточки и «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гладят»снег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любуемся облаками.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(Встают и смотрят вверх)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Нам деревья песни пели,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ветру  ветками  шумели.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(Поднимают руки вверх и качаются в стороны)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Птицы часто подлетали,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Всё кружились, ворковали.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(Машут крыльями и кружатся)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Рыба в озере играла,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Красивым  хвостиком виляла.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(Ладони рук сомкнуты и вытянуты перед собой, делают волнообразные движения)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Звери шли неслышным шагом,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(ходьба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на носочках)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скакали по оврагам. (Прыгают на двух ногах друг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 скакали, мы играли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Наши ноженьки устали. 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Идут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гладят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ноги)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прогулке мы с утра,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Возвращаться нам пора. (Ходьба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месте)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5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8414" r="41228" b="10169"/>
          <a:stretch/>
        </p:blipFill>
        <p:spPr>
          <a:xfrm>
            <a:off x="2339752" y="582434"/>
            <a:ext cx="4283243" cy="5582652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20035" y="2107070"/>
            <a:ext cx="4036478" cy="45788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flipH="1">
            <a:off x="1043608" y="1628800"/>
            <a:ext cx="3123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Ленок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64" y="2105981"/>
            <a:ext cx="3528392" cy="45788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88025" y="1484784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ибирский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/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одкаменщик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812360" y="5517232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98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18519"/>
            <a:ext cx="4392488" cy="45546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1682" y="260649"/>
            <a:ext cx="3972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Кандык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сибирский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2" y="1484784"/>
            <a:ext cx="4051014" cy="38813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20072" y="722314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Горечавка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07704" y="260650"/>
            <a:ext cx="49685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3" y="923529"/>
            <a:ext cx="2952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391980" y="1108195"/>
            <a:ext cx="4212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Пион уклоняющийся</a:t>
            </a:r>
          </a:p>
        </p:txBody>
      </p:sp>
      <p:pic>
        <p:nvPicPr>
          <p:cNvPr id="5" name="Рисунок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7" y="2220482"/>
            <a:ext cx="4042271" cy="44508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1" y="1368646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Родиола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розовая</a:t>
            </a:r>
          </a:p>
        </p:txBody>
      </p:sp>
      <p:pic>
        <p:nvPicPr>
          <p:cNvPr id="11" name="Рисунок 10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2021481"/>
            <a:ext cx="3691602" cy="46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7" y="3866716"/>
            <a:ext cx="3770686" cy="2828014"/>
          </a:xfrm>
          <a:prstGeom prst="rect">
            <a:avLst/>
          </a:prstGeom>
        </p:spPr>
      </p:pic>
      <p:pic>
        <p:nvPicPr>
          <p:cNvPr id="5" name="Рисунок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3866716"/>
            <a:ext cx="3742929" cy="2849668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4175720" cy="31196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76056" y="476672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сибирская кабарга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3429000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выдра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3244334"/>
            <a:ext cx="4882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Сибирский</a:t>
            </a:r>
            <a:r>
              <a:rPr lang="ru-RU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северный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олень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3240360" cy="2814985"/>
          </a:xfrm>
          <a:prstGeom prst="rect">
            <a:avLst/>
          </a:prstGeom>
        </p:spPr>
      </p:pic>
      <p:pic>
        <p:nvPicPr>
          <p:cNvPr id="3" name="Рисунок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2736304" cy="2814985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1268760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Тундряная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куропатка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5143"/>
            <a:ext cx="3352800" cy="24932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15617" y="116632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Сибирский дрозд</a:t>
            </a:r>
          </a:p>
        </p:txBody>
      </p:sp>
      <p:pic>
        <p:nvPicPr>
          <p:cNvPr id="10" name="Рисунок 9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30" y="676104"/>
            <a:ext cx="3524114" cy="248548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27984" y="116632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Журавль чёрный.</a:t>
            </a:r>
          </a:p>
        </p:txBody>
      </p:sp>
    </p:spTree>
    <p:extLst>
      <p:ext uri="{BB962C8B-B14F-4D97-AF65-F5344CB8AC3E}">
        <p14:creationId xmlns:p14="http://schemas.microsoft.com/office/powerpoint/2010/main" val="37671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04175"/>
            <a:ext cx="7200800" cy="59830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332657"/>
            <a:ext cx="8747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заповедник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«Кузнецкий Алатау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на карте Кемеровской области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84368" y="5701455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32657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40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5" y="116632"/>
            <a:ext cx="3021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 «Чей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след?»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864561"/>
              </p:ext>
            </p:extLst>
          </p:nvPr>
        </p:nvGraphicFramePr>
        <p:xfrm>
          <a:off x="1169988" y="882650"/>
          <a:ext cx="6805612" cy="509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Документ" r:id="rId4" imgW="6805896" imgH="5093011" progId="Word.Document.12">
                  <p:embed/>
                </p:oleObj>
              </mc:Choice>
              <mc:Fallback>
                <p:oleObj name="Документ" r:id="rId4" imgW="6805896" imgH="50930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69988" y="882650"/>
                        <a:ext cx="6805612" cy="509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88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5" y="116632"/>
            <a:ext cx="3021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 «Чей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след?»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70" y="810642"/>
            <a:ext cx="6099175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3114643" y="1484784"/>
            <a:ext cx="1673382" cy="3442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07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35" y="4896707"/>
            <a:ext cx="2571750" cy="1905000"/>
          </a:xfrm>
          <a:prstGeom prst="rect">
            <a:avLst/>
          </a:prstGeom>
        </p:spPr>
      </p:pic>
      <p:pic>
        <p:nvPicPr>
          <p:cNvPr id="5" name="Рисунок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37819"/>
            <a:ext cx="2708920" cy="27089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94946" y="980728"/>
            <a:ext cx="4005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марал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82378" y="404664"/>
            <a:ext cx="40562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Экологический центр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38981"/>
            <a:ext cx="3429000" cy="2286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3568" y="3244334"/>
            <a:ext cx="4312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косуля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50373" y="4175776"/>
            <a:ext cx="26004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dirty="0" smtClean="0"/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лось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5" y="1442394"/>
            <a:ext cx="3564855" cy="21778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7544" y="927884"/>
            <a:ext cx="4482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кабан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0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36712"/>
            <a:ext cx="2638425" cy="2324100"/>
          </a:xfrm>
          <a:prstGeom prst="rect">
            <a:avLst/>
          </a:prstGeom>
        </p:spPr>
      </p:pic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8" y="3882299"/>
            <a:ext cx="2638425" cy="2324100"/>
          </a:xfrm>
          <a:prstGeom prst="rect">
            <a:avLst/>
          </a:prstGeom>
        </p:spPr>
      </p:pic>
      <p:pic>
        <p:nvPicPr>
          <p:cNvPr id="5" name="Рисунок 4">
            <a:hlinkClick r:id="rId2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15843"/>
            <a:ext cx="2638425" cy="2324100"/>
          </a:xfrm>
          <a:prstGeom prst="rect">
            <a:avLst/>
          </a:prstGeom>
        </p:spPr>
      </p:pic>
      <p:pic>
        <p:nvPicPr>
          <p:cNvPr id="6" name="Рисунок 5">
            <a:hlinkClick r:id="rId2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64" y="4555983"/>
            <a:ext cx="2638425" cy="23241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7" y="188640"/>
            <a:ext cx="4869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серый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гусь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557972"/>
            <a:ext cx="4683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62754" y="373306"/>
            <a:ext cx="4781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ястреб-тетеревятник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86317" y="3244334"/>
            <a:ext cx="39602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фазан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244334"/>
            <a:ext cx="5148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ушастая сова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1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85094"/>
            <a:ext cx="5112567" cy="3266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0" y="3704828"/>
            <a:ext cx="5641230" cy="316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35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7372"/>
            <a:ext cx="4102794" cy="530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4560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Туризм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3962"/>
            <a:ext cx="4248472" cy="4555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9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242048" cy="48265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12" y="26985"/>
            <a:ext cx="4398912" cy="5187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38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7632848" cy="643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4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b="24765"/>
          <a:stretch/>
        </p:blipFill>
        <p:spPr bwMode="auto">
          <a:xfrm>
            <a:off x="323528" y="2145293"/>
            <a:ext cx="403244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260649"/>
            <a:ext cx="3401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  <a:r>
              <a:rPr lang="ru-RU" sz="2400" b="1" dirty="0" smtClean="0"/>
              <a:t>Купальница европейская (огоньки)</a:t>
            </a:r>
            <a:endParaRPr lang="ru-RU" sz="2400" b="1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12360" y="5517232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76" y="1422054"/>
            <a:ext cx="4267200" cy="40020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9" y="1268760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Горец змеиный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7704856" cy="56536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3768" y="332656"/>
            <a:ext cx="2847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урумники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7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7560840" cy="5398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8" y="404665"/>
            <a:ext cx="4321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Гора Большой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Каным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b="3785"/>
          <a:stretch/>
        </p:blipFill>
        <p:spPr>
          <a:xfrm>
            <a:off x="385011" y="980728"/>
            <a:ext cx="7571366" cy="5404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03649" y="260649"/>
            <a:ext cx="4010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Горы Поднебесные Зубья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83582" y="562895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56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84772"/>
            <a:ext cx="6205076" cy="6073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890248" y="563500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88640"/>
            <a:ext cx="3389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одопад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7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3642"/>
            <a:ext cx="7056784" cy="5910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47659" y="188640"/>
            <a:ext cx="2180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Ледник 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90248" y="563500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3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</TotalTime>
  <Words>239</Words>
  <Application>Microsoft Office PowerPoint</Application>
  <PresentationFormat>Экран (4:3)</PresentationFormat>
  <Paragraphs>85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Документ</vt:lpstr>
      <vt:lpstr>Заповедник  «Кузнецкий Алатау»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67</cp:revision>
  <dcterms:created xsi:type="dcterms:W3CDTF">2023-01-12T11:11:50Z</dcterms:created>
  <dcterms:modified xsi:type="dcterms:W3CDTF">2023-03-09T14:49:15Z</dcterms:modified>
</cp:coreProperties>
</file>