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8" r:id="rId2"/>
    <p:sldId id="256" r:id="rId3"/>
    <p:sldId id="257" r:id="rId4"/>
    <p:sldId id="276" r:id="rId5"/>
    <p:sldId id="261" r:id="rId6"/>
    <p:sldId id="277" r:id="rId7"/>
    <p:sldId id="263" r:id="rId8"/>
    <p:sldId id="264" r:id="rId9"/>
    <p:sldId id="265" r:id="rId10"/>
    <p:sldId id="266" r:id="rId11"/>
    <p:sldId id="269" r:id="rId12"/>
    <p:sldId id="267" r:id="rId13"/>
    <p:sldId id="268" r:id="rId14"/>
    <p:sldId id="270" r:id="rId15"/>
    <p:sldId id="271" r:id="rId16"/>
    <p:sldId id="272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73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1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590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33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36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752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206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34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30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5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24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09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4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15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40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1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8CE928-106C-4E6A-8761-6E467FBADD10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FF5F42-34AF-40EF-A97F-931543D1CC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2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/>
              <a:t>Почему у кота нос мокрый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Естифеев Алёша </a:t>
            </a:r>
          </a:p>
          <a:p>
            <a:r>
              <a:rPr lang="ru-RU" sz="2400" b="1" i="1" dirty="0" smtClean="0"/>
              <a:t>Подготовительная группа</a:t>
            </a: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594928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Воспитатель МБДОУ № 37 «Искорка» </a:t>
            </a:r>
          </a:p>
          <a:p>
            <a:r>
              <a:rPr lang="ru-RU" sz="1400" dirty="0" err="1" smtClean="0"/>
              <a:t>Болдовская</a:t>
            </a:r>
            <a:r>
              <a:rPr lang="ru-RU" sz="1400" dirty="0" smtClean="0"/>
              <a:t> Елена Михайловна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7306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467544"/>
            <a:ext cx="9649072" cy="9649072"/>
          </a:xfrm>
        </p:spPr>
      </p:pic>
    </p:spTree>
    <p:extLst>
      <p:ext uri="{BB962C8B-B14F-4D97-AF65-F5344CB8AC3E}">
        <p14:creationId xmlns:p14="http://schemas.microsoft.com/office/powerpoint/2010/main" val="26188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856984" cy="7317432"/>
          </a:xfrm>
        </p:spPr>
      </p:pic>
    </p:spTree>
    <p:extLst>
      <p:ext uri="{BB962C8B-B14F-4D97-AF65-F5344CB8AC3E}">
        <p14:creationId xmlns:p14="http://schemas.microsoft.com/office/powerpoint/2010/main" val="42749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518" b="-76"/>
          <a:stretch/>
        </p:blipFill>
        <p:spPr>
          <a:xfrm>
            <a:off x="-756593" y="-243408"/>
            <a:ext cx="9900593" cy="7101408"/>
          </a:xfrm>
        </p:spPr>
      </p:pic>
    </p:spTree>
    <p:extLst>
      <p:ext uri="{BB962C8B-B14F-4D97-AF65-F5344CB8AC3E}">
        <p14:creationId xmlns:p14="http://schemas.microsoft.com/office/powerpoint/2010/main" val="15403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6136"/>
          </a:xfrm>
        </p:spPr>
      </p:pic>
    </p:spTree>
    <p:extLst>
      <p:ext uri="{BB962C8B-B14F-4D97-AF65-F5344CB8AC3E}">
        <p14:creationId xmlns:p14="http://schemas.microsoft.com/office/powerpoint/2010/main" val="11066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95"/>
            <a:ext cx="2880320" cy="38404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7" y="3537632"/>
            <a:ext cx="2448272" cy="3320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62" y="79073"/>
            <a:ext cx="2880320" cy="5120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02" y="1960926"/>
            <a:ext cx="2232248" cy="37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" t="929" r="308" b="-1490"/>
          <a:stretch/>
        </p:blipFill>
        <p:spPr>
          <a:xfrm>
            <a:off x="-12219" y="4323"/>
            <a:ext cx="9144000" cy="8160908"/>
          </a:xfrm>
        </p:spPr>
      </p:pic>
    </p:spTree>
    <p:extLst>
      <p:ext uri="{BB962C8B-B14F-4D97-AF65-F5344CB8AC3E}">
        <p14:creationId xmlns:p14="http://schemas.microsoft.com/office/powerpoint/2010/main" val="17905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" y="0"/>
            <a:ext cx="4479291" cy="79670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88" y="1628800"/>
            <a:ext cx="462908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5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4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76785" y="-699460"/>
            <a:ext cx="12481387" cy="93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753" y="-12212"/>
            <a:ext cx="5184576" cy="69127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9912" y="809328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3999323" cy="56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-387424"/>
            <a:ext cx="458357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11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24991"/>
            <a:ext cx="9361040" cy="8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080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3996" r="-119" b="3996"/>
          <a:stretch/>
        </p:blipFill>
        <p:spPr>
          <a:xfrm>
            <a:off x="23526" y="-1065453"/>
            <a:ext cx="9144000" cy="7920880"/>
          </a:xfrm>
        </p:spPr>
      </p:pic>
    </p:spTree>
    <p:extLst>
      <p:ext uri="{BB962C8B-B14F-4D97-AF65-F5344CB8AC3E}">
        <p14:creationId xmlns:p14="http://schemas.microsoft.com/office/powerpoint/2010/main" val="38736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" y="13889"/>
            <a:ext cx="9125481" cy="6844111"/>
          </a:xfrm>
        </p:spPr>
      </p:pic>
    </p:spTree>
    <p:extLst>
      <p:ext uri="{BB962C8B-B14F-4D97-AF65-F5344CB8AC3E}">
        <p14:creationId xmlns:p14="http://schemas.microsoft.com/office/powerpoint/2010/main" val="9409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95</TotalTime>
  <Words>19</Words>
  <Application>Microsoft Office PowerPoint</Application>
  <PresentationFormat>Экран (4:3)</PresentationFormat>
  <Paragraphs>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Garamond</vt:lpstr>
      <vt:lpstr>Натуральные материалы</vt:lpstr>
      <vt:lpstr>Почему у кота нос мокрый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Естифеева</dc:creator>
  <cp:lastModifiedBy>OEM</cp:lastModifiedBy>
  <cp:revision>10</cp:revision>
  <dcterms:created xsi:type="dcterms:W3CDTF">2023-01-29T06:47:13Z</dcterms:created>
  <dcterms:modified xsi:type="dcterms:W3CDTF">2023-03-13T15:25:04Z</dcterms:modified>
</cp:coreProperties>
</file>