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188" y="3824542"/>
            <a:ext cx="7772400" cy="1414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"Детский сад №6 "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Ромашка« Холодкова О.С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4544" y="60212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23 февраля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для детей старшего дошкольного возраста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929191" cy="592933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500430" cy="178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85918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929058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Миномет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07181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Установка реактивной артиллерии «Катюша»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Зенитная самоходная установка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214422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сражения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3643314"/>
            <a:ext cx="2666998" cy="142874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786082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4832" flipH="1">
            <a:off x="6231882" y="595517"/>
            <a:ext cx="2786082" cy="164782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11429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28612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6027003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 вклад наших воинов-танкистов в победу в той страшной войне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Т-64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500063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Плавающий танк ПТ-76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143271" cy="18478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14810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6183">
            <a:off x="320713" y="2732702"/>
            <a:ext cx="1624327" cy="201454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489">
            <a:off x="428596" y="642918"/>
            <a:ext cx="385765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857232"/>
            <a:ext cx="4143372" cy="60007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9577">
            <a:off x="145119" y="1306161"/>
            <a:ext cx="1355906" cy="93370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9574" flipH="1">
            <a:off x="84361" y="4544187"/>
            <a:ext cx="2251674" cy="116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78592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задача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78605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пограничники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1928826" cy="19145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Шеврон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149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Пистолет ТТ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Бинокль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214554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Ручная граната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Автомат АК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28604"/>
            <a:ext cx="3214710" cy="12144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Admin\Рабочий стол\Презентация\IMG_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84"/>
            <a:ext cx="3143240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Спуск танка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857364"/>
            <a:ext cx="1285884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Высадка десанта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0"/>
            <a:ext cx="2857488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286248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86388"/>
            <a:ext cx="3643338" cy="1252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819" y="3143248"/>
            <a:ext cx="4729181" cy="1990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КА-52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МИГ -29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МИ-26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5103674"/>
            <a:ext cx="69974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ЗАЩИТНИКА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ОТЕЧЕСТВА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Былинные богатыри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4714908" cy="41434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2076">
            <a:off x="7604499" y="4632851"/>
            <a:ext cx="1143008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703">
            <a:off x="670876" y="2714504"/>
            <a:ext cx="1727418" cy="3237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857232"/>
            <a:ext cx="292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Земли Русской…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72074"/>
            <a:ext cx="3071834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5089">
            <a:off x="7697469" y="931325"/>
            <a:ext cx="1214478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</a:rPr>
              <a:t>Ратники Древней Руси</a:t>
            </a:r>
            <a:endParaRPr lang="ru-RU" sz="4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986259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врагов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31239">
            <a:off x="1377356" y="2455333"/>
            <a:ext cx="2143140" cy="40461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8574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Самострел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19661">
            <a:off x="2309388" y="39684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Алебарда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39033">
            <a:off x="3144470" y="510576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Чекан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34619">
            <a:off x="1873504" y="54055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Презентация\IMG_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714356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берега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Презентация\IMG_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08" y="3867911"/>
            <a:ext cx="1428792" cy="2990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521495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Якорь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86322"/>
            <a:ext cx="1214446" cy="17859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Фонарь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7"/>
            <a:ext cx="1714512" cy="25003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40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Штурвал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81933">
            <a:off x="3963038" y="2761598"/>
            <a:ext cx="1578699" cy="2418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2066" y="328612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Морской устав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Презентация\IMG_1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00570"/>
            <a:ext cx="1000132" cy="15001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592933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07694">
            <a:off x="493907" y="3071000"/>
            <a:ext cx="2305052" cy="25003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64165">
            <a:off x="2074046" y="3569500"/>
            <a:ext cx="1352550" cy="4071947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700340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85795"/>
            <a:ext cx="4357686" cy="60722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Копия IMG_1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1243">
            <a:off x="3018943" y="1018423"/>
            <a:ext cx="2499718" cy="10001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</a:rPr>
              <a:t>Легкая кавалерия</a:t>
            </a:r>
            <a:endParaRPr lang="ru-RU" sz="4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071678"/>
            <a:ext cx="407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Кавалерия на быстрых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конях преследовала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врага и проводили разведывательные операции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Кавалерийский пистолет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Удила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\Рабочий стол\Презентация\IMG_1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571876"/>
            <a:ext cx="923924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14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Мушкетон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833740">
            <a:off x="785786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4857760"/>
            <a:ext cx="4714908" cy="17144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5500694" cy="18621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307180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6124"/>
            <a:ext cx="4572000" cy="15716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29554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Аэроплан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Броневик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64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Пулемет «Максим»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450057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Победа в бою зависела от того, насколько хорошо армия технически оснащена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037">
            <a:off x="174158" y="301366"/>
            <a:ext cx="2357422" cy="1571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428992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00240"/>
            <a:ext cx="2643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Андреевский флаг – главный флаг Военно-морского флота России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2214578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2643206" cy="13477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Ракетный катер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2861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парусник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571501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десантный корабль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36246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929058" cy="2071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Моряки-подводники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428736"/>
            <a:ext cx="2500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21468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Торпедная атака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Ракетный залп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464</TotalTime>
  <Words>295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 </vt:lpstr>
      <vt:lpstr>Презентация PowerPoint</vt:lpstr>
      <vt:lpstr>Былинные богатыри</vt:lpstr>
      <vt:lpstr>Ратники Древней Руси</vt:lpstr>
      <vt:lpstr>Морской устав Петра I</vt:lpstr>
      <vt:lpstr>Легкая кавалерия</vt:lpstr>
      <vt:lpstr>Броневая техника</vt:lpstr>
      <vt:lpstr>Андреевский флаг</vt:lpstr>
      <vt:lpstr>Моряки-подводники</vt:lpstr>
      <vt:lpstr>Артиллеристы</vt:lpstr>
      <vt:lpstr>Танкисты</vt:lpstr>
      <vt:lpstr>Пограничный дозор</vt:lpstr>
      <vt:lpstr>Десантники</vt:lpstr>
      <vt:lpstr>Военные летчики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97</cp:revision>
  <dcterms:modified xsi:type="dcterms:W3CDTF">2023-02-11T15:55:48Z</dcterms:modified>
</cp:coreProperties>
</file>