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81" r:id="rId4"/>
    <p:sldId id="282" r:id="rId5"/>
    <p:sldId id="283" r:id="rId6"/>
    <p:sldId id="284" r:id="rId7"/>
    <p:sldId id="259" r:id="rId8"/>
    <p:sldId id="285" r:id="rId9"/>
    <p:sldId id="286" r:id="rId10"/>
    <p:sldId id="287" r:id="rId11"/>
    <p:sldId id="288" r:id="rId12"/>
    <p:sldId id="289" r:id="rId13"/>
    <p:sldId id="262" r:id="rId14"/>
    <p:sldId id="291" r:id="rId15"/>
    <p:sldId id="292" r:id="rId16"/>
    <p:sldId id="280" r:id="rId17"/>
    <p:sldId id="265" r:id="rId18"/>
    <p:sldId id="267" r:id="rId19"/>
    <p:sldId id="293" r:id="rId20"/>
    <p:sldId id="268" r:id="rId21"/>
    <p:sldId id="294" r:id="rId22"/>
    <p:sldId id="272" r:id="rId23"/>
    <p:sldId id="295" r:id="rId24"/>
    <p:sldId id="275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914" autoAdjust="0"/>
  </p:normalViewPr>
  <p:slideViewPr>
    <p:cSldViewPr>
      <p:cViewPr varScale="1">
        <p:scale>
          <a:sx n="78" d="100"/>
          <a:sy n="78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3A04-62B2-43BC-852D-DBABE0536154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60E7-E8AA-40FC-86B8-E365914CA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1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для игры что где когда\сова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28"/>
            <a:ext cx="7792731" cy="62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chalo-chto-gde-kog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что где когда\Вычитание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8883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0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908720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908720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2848000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855462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862389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5808" y="4725144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65648" y="4744857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5488" y="4725144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2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5245" y="62068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5085" y="621076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9748" y="62068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58112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458112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58112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0396" y="282284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82284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822848"/>
            <a:ext cx="144016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365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для игры что где когда\раунды\v0QSV4RV8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1074"/>
            <a:ext cx="7848872" cy="57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что где когда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1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что где когда\igra_v_protivopolognost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для игры что где когда\0009-009-Muzykalnaja-pau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рина\Desktop\для игры что где когда\0009-009-Muzykalnaja-pau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3" y="188640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для игры что где когда\раунды\_0-Z6aQJ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5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что где когда\686-1489086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что где когда\084288695e76b75c97cc327d7f09cc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792167"/>
            <a:ext cx="2880320" cy="30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509120"/>
            <a:ext cx="1584176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509120"/>
            <a:ext cx="1656184" cy="1656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509120"/>
            <a:ext cx="1584176" cy="16561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4509120"/>
            <a:ext cx="1656184" cy="165618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для игры что где когда\раунды\lnjSrNytLj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337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для игры что где когда\раунды\urwrdQoib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0" y="476672"/>
            <a:ext cx="7344816" cy="57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что где когда\3cc596b5385bfc49852e2096c3f68f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96050" cy="62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0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5328592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7000" i="1" dirty="0">
                <a:solidFill>
                  <a:schemeClr val="bg1"/>
                </a:solidFill>
              </a:rPr>
              <a:t>6</a:t>
            </a:r>
            <a:br>
              <a:rPr lang="ru-RU" sz="17000" i="1" dirty="0">
                <a:solidFill>
                  <a:srgbClr val="7030A0"/>
                </a:solidFill>
              </a:rPr>
            </a:br>
            <a:r>
              <a:rPr lang="ru-RU" sz="17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раунд</a:t>
            </a:r>
          </a:p>
        </p:txBody>
      </p:sp>
      <p:pic>
        <p:nvPicPr>
          <p:cNvPr id="3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что где когда\1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21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на\Desktop\для игры что где когда\hello_html_m5eed59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374"/>
            <a:ext cx="8136904" cy="62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ashi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284" y="260648"/>
            <a:ext cx="6696744" cy="1809328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Молодцы!!!</a:t>
            </a:r>
            <a:b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игру!!!</a:t>
            </a:r>
          </a:p>
        </p:txBody>
      </p:sp>
      <p:pic>
        <p:nvPicPr>
          <p:cNvPr id="21506" name="Picture 2" descr="C:\Users\Ирина\Desktop\для игры что где когда\сов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8469"/>
            <a:ext cx="7488832" cy="422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то где когда\823938.1200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8874"/>
            <a:ext cx="8424936" cy="59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что где когда\bb39647547e03f2431c8c244eb5f7e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199910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64" y="2434238"/>
            <a:ext cx="2000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4266799"/>
            <a:ext cx="20002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08" y="252055"/>
            <a:ext cx="2274030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780928"/>
            <a:ext cx="136815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25000"/>
                  </a:schemeClr>
                </a:solidFill>
              </a:rPr>
              <a:t>&lt;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2274030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1762619"/>
            <a:ext cx="2274030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62" y="2673801"/>
            <a:ext cx="1986452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87" y="4266799"/>
            <a:ext cx="2274030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что где когда\img_56f695f982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08" y="4266799"/>
            <a:ext cx="2274030" cy="15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что где когда\myach_detskij_dlya_igry_v_futbo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9961"/>
            <a:ext cx="3772838" cy="50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что где когд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89961"/>
            <a:ext cx="3297382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317183"/>
            <a:ext cx="136815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что где когда\75c0670f567eadb8512d5b4755470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6445"/>
            <a:ext cx="4239491" cy="55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что где когда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35" y="568036"/>
            <a:ext cx="3810000" cy="57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3352" y="2549593"/>
            <a:ext cx="808143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/>
              <a:t>&gt;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2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для игры что где когда\раунды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64896" cy="55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lodija-volchka-stara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что где когд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48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4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что где когда\Сложение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1287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261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316</TotalTime>
  <Words>31</Words>
  <Application>Microsoft Office PowerPoint</Application>
  <PresentationFormat>Экран (4:3)</PresentationFormat>
  <Paragraphs>23</Paragraphs>
  <Slides>25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Georgia</vt:lpstr>
      <vt:lpstr>Lucida Sans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раунд</vt:lpstr>
      <vt:lpstr>Презентация PowerPoint</vt:lpstr>
      <vt:lpstr>Презентация PowerPoint</vt:lpstr>
      <vt:lpstr>Молодцы!!! Спасибо за игру!!!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Мой ПК</cp:lastModifiedBy>
  <cp:revision>41</cp:revision>
  <dcterms:created xsi:type="dcterms:W3CDTF">2016-12-05T13:48:47Z</dcterms:created>
  <dcterms:modified xsi:type="dcterms:W3CDTF">2022-06-28T17:27:19Z</dcterms:modified>
</cp:coreProperties>
</file>