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8136904" cy="129614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latin typeface="Ariston" panose="03000400000000000000" pitchFamily="66" charset="0"/>
              </a:rPr>
              <a:t>Выполнили: </a:t>
            </a:r>
            <a:r>
              <a:rPr lang="ru-RU" sz="2800" b="1" dirty="0">
                <a:latin typeface="Ariston" panose="03000400000000000000" pitchFamily="66" charset="0"/>
              </a:rPr>
              <a:t/>
            </a:r>
            <a:br>
              <a:rPr lang="ru-RU" sz="2800" b="1" dirty="0">
                <a:latin typeface="Ariston" panose="03000400000000000000" pitchFamily="66" charset="0"/>
              </a:rPr>
            </a:br>
            <a:r>
              <a:rPr lang="ru-RU" sz="2800" b="1" dirty="0">
                <a:latin typeface="Ariston" panose="03000400000000000000" pitchFamily="66" charset="0"/>
              </a:rPr>
              <a:t>Латышева Екатерина, 6 лет</a:t>
            </a:r>
            <a:br>
              <a:rPr lang="ru-RU" sz="2800" b="1" dirty="0">
                <a:latin typeface="Ariston" panose="03000400000000000000" pitchFamily="66" charset="0"/>
              </a:rPr>
            </a:br>
            <a:r>
              <a:rPr lang="ru-RU" sz="2800" b="1" dirty="0" smtClean="0">
                <a:latin typeface="Ariston" panose="03000400000000000000" pitchFamily="66" charset="0"/>
              </a:rPr>
              <a:t>Латышева</a:t>
            </a:r>
            <a:r>
              <a:rPr lang="ru-RU" sz="2800" b="1" dirty="0">
                <a:latin typeface="Ariston" panose="03000400000000000000" pitchFamily="66" charset="0"/>
              </a:rPr>
              <a:t> Анастасия </a:t>
            </a:r>
            <a:r>
              <a:rPr lang="ru-RU" sz="2800" b="1" dirty="0" smtClean="0">
                <a:latin typeface="Ariston" panose="03000400000000000000" pitchFamily="66" charset="0"/>
              </a:rPr>
              <a:t>Сергеевна</a:t>
            </a:r>
            <a:r>
              <a:rPr lang="ru-RU" sz="2800" b="1" dirty="0">
                <a:latin typeface="Ariston" panose="03000400000000000000" pitchFamily="66" charset="0"/>
              </a:rPr>
              <a:t>, мама</a:t>
            </a:r>
            <a:br>
              <a:rPr lang="ru-RU" sz="2800" b="1" dirty="0">
                <a:latin typeface="Ariston" panose="03000400000000000000" pitchFamily="66" charset="0"/>
              </a:rPr>
            </a:br>
            <a:r>
              <a:rPr lang="ru-RU" sz="2800" b="1" dirty="0" smtClean="0">
                <a:latin typeface="Ariston" panose="03000400000000000000" pitchFamily="66" charset="0"/>
              </a:rPr>
              <a:t> </a:t>
            </a:r>
            <a:endParaRPr lang="ru-RU" sz="2800" b="1" dirty="0">
              <a:latin typeface="Ariston" panose="03000400000000000000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637" y="269032"/>
            <a:ext cx="9001000" cy="2439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atin typeface="Ariston" panose="03000400000000000000" pitchFamily="66" charset="0"/>
              </a:rPr>
              <a:t>Профессия «Пекарь-кондитер»</a:t>
            </a:r>
            <a:endParaRPr lang="ru-RU" sz="5400" b="1" dirty="0">
              <a:latin typeface="Ariston" panose="03000400000000000000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7896" y="269032"/>
            <a:ext cx="907300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Ariston" panose="03000400000000000000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15816" y="5661248"/>
            <a:ext cx="360040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ston" panose="03000400000000000000" pitchFamily="66" charset="0"/>
              </a:rPr>
              <a:t>Февраль 2022 года</a:t>
            </a:r>
            <a:endParaRPr lang="ru-RU" sz="2800" b="1" dirty="0">
              <a:latin typeface="Ariston" panose="03000400000000000000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1952" y="5188915"/>
            <a:ext cx="8136904" cy="512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ston" panose="03000400000000000000" pitchFamily="66" charset="0"/>
              </a:rPr>
              <a:t/>
            </a:r>
            <a:br>
              <a:rPr lang="ru-RU" sz="2800" b="1" dirty="0" smtClean="0">
                <a:latin typeface="Ariston" panose="03000400000000000000" pitchFamily="66" charset="0"/>
              </a:rPr>
            </a:br>
            <a:r>
              <a:rPr lang="ru-RU" sz="2800" b="1" dirty="0" smtClean="0">
                <a:latin typeface="Ariston" panose="03000400000000000000" pitchFamily="66" charset="0"/>
              </a:rPr>
              <a:t>МБДОУ «Детский сад комбинированного вида № 6 «Ромашка»</a:t>
            </a:r>
          </a:p>
          <a:p>
            <a:r>
              <a:rPr lang="ru-RU" sz="2800" b="1" dirty="0" smtClean="0">
                <a:latin typeface="Ariston" panose="03000400000000000000" pitchFamily="66" charset="0"/>
              </a:rPr>
              <a:t/>
            </a:r>
            <a:br>
              <a:rPr lang="ru-RU" sz="2800" b="1" dirty="0" smtClean="0">
                <a:latin typeface="Ariston" panose="03000400000000000000" pitchFamily="66" charset="0"/>
              </a:rPr>
            </a:br>
            <a:endParaRPr lang="ru-RU" sz="2800" b="1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0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12353"/>
              </p:ext>
            </p:extLst>
          </p:nvPr>
        </p:nvGraphicFramePr>
        <p:xfrm>
          <a:off x="683568" y="260648"/>
          <a:ext cx="7992888" cy="5384878"/>
        </p:xfrm>
        <a:graphic>
          <a:graphicData uri="http://schemas.openxmlformats.org/drawingml/2006/table">
            <a:tbl>
              <a:tblPr firstCol="1" bandRow="1">
                <a:tableStyleId>{08FB837D-C827-4EFA-A057-4D05807E0F7C}</a:tableStyleId>
              </a:tblPr>
              <a:tblGrid>
                <a:gridCol w="1598411"/>
                <a:gridCol w="1598411"/>
                <a:gridCol w="1427163"/>
                <a:gridCol w="1769659"/>
                <a:gridCol w="1599244"/>
              </a:tblGrid>
              <a:tr h="49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делает?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(вещи-помощники)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(продукты)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труда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4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Пекарь-кондитер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</a:rPr>
                        <a:t>Осуществляет процесс приготовления хлебобулочных и кондитерских изделий: подготавливает сырье, замешивает тесто, контролирует процесс брожения опары и теста, формует и выпекает изделия, определяет готовность хлебобулочных и кондитерских изделий в печи. 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Кухонные весы, миксер ручной или планетарный, кольца для выпечки, силиконовый коврик, силиконовая лопатка, кухонный шпатель, кондитерский мешок и круглая насадка, кондитерские насадки,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миски, венчики, ложки, разделочные доски, формочки для печенья. </a:t>
                      </a: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мука, масло, вода, разрыхлитель теста, соль, сахар, ванилин, сахарная пудра, крахмал, дрожжи, яйцо, шоколад, какао.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Хлеб, булочки, батон, багет, печенье, торт,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пирожное, пряники,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блины, оладьи,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сырники, баранки, калачи, пироги.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5949280"/>
            <a:ext cx="784887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Вывод: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Пекарь 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-кондитер –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это повар, специализирующийся на выпекании хлеба, хлебобулочных и кондитерских изделий.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833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9358" y="116632"/>
            <a:ext cx="604867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Процесс приготовления фигурного печенья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33525" y="365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3525" y="365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17602"/>
              </p:ext>
            </p:extLst>
          </p:nvPr>
        </p:nvGraphicFramePr>
        <p:xfrm>
          <a:off x="107505" y="836712"/>
          <a:ext cx="8640960" cy="554461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440159"/>
                <a:gridCol w="7200801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Готовый продукт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1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действия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2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Задумка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95" y="908720"/>
            <a:ext cx="1536171" cy="1152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63942"/>
            <a:ext cx="1237938" cy="928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58" y="2174294"/>
            <a:ext cx="1224136" cy="9181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23" y="2174294"/>
            <a:ext cx="1224136" cy="9181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65320"/>
            <a:ext cx="1220222" cy="9151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159726"/>
            <a:ext cx="1227681" cy="9207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84" y="3188689"/>
            <a:ext cx="1033636" cy="7752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85" y="3188690"/>
            <a:ext cx="1001419" cy="7510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79" y="3171841"/>
            <a:ext cx="981154" cy="7358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26" y="3182735"/>
            <a:ext cx="990105" cy="7425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1" y="3188690"/>
            <a:ext cx="990106" cy="7425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7" y="4235411"/>
            <a:ext cx="905062" cy="6787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28" y="4235411"/>
            <a:ext cx="905062" cy="6787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54949"/>
            <a:ext cx="879012" cy="6592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98" y="4230897"/>
            <a:ext cx="890442" cy="6678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77" y="4239702"/>
            <a:ext cx="867149" cy="6503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19" y="4235411"/>
            <a:ext cx="865867" cy="6494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54" y="5157192"/>
            <a:ext cx="1487012" cy="11152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19" y="3189675"/>
            <a:ext cx="971600" cy="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2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96752"/>
            <a:ext cx="7704856" cy="3528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Ингредиенты для теста: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Яйцо куриное - 2 шт.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Сахар – 130 г.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Молоко ( у меня 3,2% жир.) -150 мл.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Масло сливочное (мягкое) – 130 г.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Мука пшеничная – 450 г.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Разрыхлитель теста (15 г) – 1 пачка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Масло растительное (без запаха, для смазывания противня) -3 ст. ложки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39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863" y="188640"/>
            <a:ext cx="7992888" cy="2376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Изготовление теста: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Масло сливочное смешать с сахаром.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Добавить 2 яйца и все размешать.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Добавить молоко (комнатной температуры).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Муку смешать с разрыхлителем теста, просеивая, вводить частями.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Замесить тесто в шар. Накрыть пленкой и положить в холодильник на 15 минут.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627784" cy="197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627784" cy="197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4" y="2695227"/>
            <a:ext cx="2616064" cy="1962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" y="4821870"/>
            <a:ext cx="2545456" cy="1909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70" y="4814274"/>
            <a:ext cx="2618637" cy="19639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8" y="4795392"/>
            <a:ext cx="2616064" cy="19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6632"/>
            <a:ext cx="640871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Изготовление фигурного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печенья: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738291"/>
            <a:ext cx="6336704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1.Разделить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тесто на небольшие шарики.</a:t>
            </a:r>
            <a:endParaRPr lang="ru-RU" sz="1200" dirty="0"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2.Взять один шарик и немного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раскатать скалкой.</a:t>
            </a:r>
            <a:endParaRPr lang="ru-RU" sz="1200" dirty="0"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3.Формочкой надавить на раскатанное тесто.</a:t>
            </a:r>
            <a:endParaRPr lang="ru-RU" sz="1200" dirty="0"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4.Заготовки выложить на противень на небольшом расстоянии друг от друга.</a:t>
            </a:r>
            <a:endParaRPr lang="ru-RU" sz="1200" dirty="0"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5. Выпекать в разогретой до 160 градусов духовки до золотистого цвета 30-35 минут.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989286"/>
            <a:ext cx="2459765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33" y="2989286"/>
            <a:ext cx="2459765" cy="1844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89285"/>
            <a:ext cx="2459764" cy="184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6" y="5013176"/>
            <a:ext cx="2339752" cy="1754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4995174"/>
            <a:ext cx="2363754" cy="17728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23" y="5008914"/>
            <a:ext cx="2381502" cy="17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2656"/>
            <a:ext cx="4572000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4653136"/>
            <a:ext cx="6984776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Используя знания и умения данной профессии, я научилась готовить фигурное печенье.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77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320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Выполнили:  Латышева Екатерина, 6 лет Латышева Анастасия Сергеевна, мама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Латышева Екатерина, 6 лет МБДОУ «Детский сад комбинированного вида № 6 «Ромашка» Анастасия Сергеевна Латышева, мама.</dc:title>
  <dc:creator>Администратор</dc:creator>
  <cp:lastModifiedBy>Admin</cp:lastModifiedBy>
  <cp:revision>23</cp:revision>
  <dcterms:created xsi:type="dcterms:W3CDTF">2022-02-16T11:23:42Z</dcterms:created>
  <dcterms:modified xsi:type="dcterms:W3CDTF">2022-04-09T07:44:04Z</dcterms:modified>
</cp:coreProperties>
</file>