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8" r:id="rId4"/>
    <p:sldId id="259" r:id="rId5"/>
    <p:sldId id="262" r:id="rId6"/>
    <p:sldId id="263" r:id="rId7"/>
    <p:sldId id="264" r:id="rId8"/>
    <p:sldId id="265" r:id="rId9"/>
    <p:sldId id="27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C8371-6C50-4E27-90A5-B140B6135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329" y="3058958"/>
            <a:ext cx="8485109" cy="1646302"/>
          </a:xfrm>
        </p:spPr>
        <p:txBody>
          <a:bodyPr/>
          <a:lstStyle/>
          <a:p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в экологическом воспитании в первой младшей группе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507C06-D252-4D17-B3E3-5660E566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160" y="4156810"/>
            <a:ext cx="8354109" cy="1571637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Балдина И. В.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Катышева Е. А.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 «Гнёздышко»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44D0E6E-A5BD-4F89-8F90-E93A6EB98949}"/>
              </a:ext>
            </a:extLst>
          </p:cNvPr>
          <p:cNvSpPr txBox="1">
            <a:spLocks/>
          </p:cNvSpPr>
          <p:nvPr/>
        </p:nvSpPr>
        <p:spPr>
          <a:xfrm>
            <a:off x="4159623" y="6139607"/>
            <a:ext cx="2200351" cy="628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Междуреченск 2022 </a:t>
            </a:r>
          </a:p>
        </p:txBody>
      </p:sp>
    </p:spTree>
    <p:extLst>
      <p:ext uri="{BB962C8B-B14F-4D97-AF65-F5344CB8AC3E}">
        <p14:creationId xmlns:p14="http://schemas.microsoft.com/office/powerpoint/2010/main" val="197451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C5341-08F6-412B-830E-391AC97B3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70" y="1710268"/>
            <a:ext cx="8596157" cy="1316601"/>
          </a:xfrm>
        </p:spPr>
        <p:txBody>
          <a:bodyPr/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экологическом воспитании. 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EB30F3-EC34-4C20-ABBA-F8F33628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24" y="3215737"/>
            <a:ext cx="5325035" cy="33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5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CFC7-65DB-4598-90DF-1D773E56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84" y="155575"/>
            <a:ext cx="8596668" cy="13208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выполняет одновременно познавательную, воспитательную и развивающую функцию. Дети становятся участниками событий из жизни людей, растений и животных. Театрализованные сказки помогают ощущать природу эмоционально как живое.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2688D3-2546-4E1F-A02F-07E4891A9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83" y="1972329"/>
            <a:ext cx="5868769" cy="44015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C8203-E4D2-4436-A368-3E18BBF8E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532" y="1861483"/>
            <a:ext cx="6454589" cy="48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7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86695D-63BE-4A25-AA22-935BC53AF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490446" cy="48678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9B772-FB44-4085-BE25-32212D47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40" y="1900517"/>
            <a:ext cx="6490448" cy="4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1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04E48D-3E14-42A4-8653-334E56DE8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179671" cy="46347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6837-A13A-4D7A-826F-0730C8C9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673" y="2384613"/>
            <a:ext cx="5964516" cy="447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824A7-F8FC-4A01-B34A-A6E877119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 </a:t>
            </a:r>
            <a:r>
              <a:rPr lang="ru-RU" sz="3200" b="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как средство экологического воспитания детей дошкольного возраста</a:t>
            </a:r>
            <a:r>
              <a:rPr lang="ru-RU" sz="3200" b="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0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35E66-F094-4DA5-BF06-E3F7CD1E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635" y="304800"/>
            <a:ext cx="8386496" cy="645459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«Покорми животных»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1730BD-4690-485E-B72F-4D9E0C85A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753" y="861021"/>
            <a:ext cx="4366934" cy="582258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D924A-7846-4A68-96C7-2CF586CE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866" y="861023"/>
            <a:ext cx="4366934" cy="58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07052C-D119-4929-9D34-A0D0F26BA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06" y="188352"/>
            <a:ext cx="6047394" cy="45355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E05B7B-BA55-4942-8627-505D5BB85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862" y="2159898"/>
            <a:ext cx="6155766" cy="4616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E0868-BFB2-423F-92BF-E7CC3CDB6B20}"/>
              </a:ext>
            </a:extLst>
          </p:cNvPr>
          <p:cNvSpPr txBox="1"/>
          <p:nvPr/>
        </p:nvSpPr>
        <p:spPr>
          <a:xfrm>
            <a:off x="449681" y="4940024"/>
            <a:ext cx="54781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природе полученные детьми при помощи дидактической игры, влияют на формирование у них бережного и внимательного отношения к объектам «живой» и «неживой» природы.</a:t>
            </a:r>
            <a:endParaRPr lang="ru-RU" sz="20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88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FEAEBA-A5C9-42E8-BCD1-E58556B9C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2576" y="2620189"/>
            <a:ext cx="1784599" cy="32414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AA8C7-A120-4754-BF4C-44CA8D939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45" y="329014"/>
            <a:ext cx="4649979" cy="6199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BA50DF-91F0-4688-AA6A-CBA6CD5C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2528">
            <a:off x="657848" y="340047"/>
            <a:ext cx="3593749" cy="6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2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35FC712-FBB0-44B4-A380-2DD467B36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81" y="2223342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«Мир, окружающий ребенка, - это прежде всего мир Природы, с безграничным богатством явлений, с неисчерпаемой красотой. Здесь, в природе, вечный источник детского разума», - писал известный педагог В. Сухомлинский.</a:t>
            </a:r>
            <a:endParaRPr lang="ru-RU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4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5B4A82B-75F0-4B8E-B0FD-2D6C1CA3D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345" y="2268165"/>
            <a:ext cx="8596668" cy="3880773"/>
          </a:xfrm>
        </p:spPr>
        <p:txBody>
          <a:bodyPr>
            <a:normAutofit/>
          </a:bodyPr>
          <a:lstStyle/>
          <a:p>
            <a:r>
              <a:rPr lang="ru-RU" sz="60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0013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E8D1D-2424-485B-BB98-2B9F155C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98" y="509494"/>
            <a:ext cx="8596668" cy="13208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«Огород на окне»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6B92A-7111-473C-875E-1A4806E29D8F}"/>
              </a:ext>
            </a:extLst>
          </p:cNvPr>
          <p:cNvSpPr txBox="1"/>
          <p:nvPr/>
        </p:nvSpPr>
        <p:spPr>
          <a:xfrm>
            <a:off x="991098" y="1540024"/>
            <a:ext cx="8247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Формировать у детей интерес к исследовательской деятельности по выращиванию культурных растений в комнатных условиях, воспитание у детей любви к природе.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A8235-954B-46DE-A574-E6FF375B3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04" y="2809687"/>
            <a:ext cx="5392001" cy="37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2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0ED75-314C-4047-9D24-0DF14D0E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80683"/>
            <a:ext cx="7543814" cy="797859"/>
          </a:xfrm>
        </p:spPr>
        <p:txBody>
          <a:bodyPr>
            <a:noAutofit/>
          </a:bodyPr>
          <a:lstStyle/>
          <a:p>
            <a:r>
              <a:rPr lang="ru-RU" sz="32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Познакомить с инструментами, материалами для посадки</a:t>
            </a:r>
            <a:endParaRPr lang="ru-RU" sz="3200" b="1" i="1" dirty="0">
              <a:solidFill>
                <a:schemeClr val="accent2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FA41A78-6652-4FE8-A3CA-696CBA5D3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287" y="1204258"/>
            <a:ext cx="9528441" cy="5414051"/>
          </a:xfrm>
        </p:spPr>
      </p:pic>
    </p:spTree>
    <p:extLst>
      <p:ext uri="{BB962C8B-B14F-4D97-AF65-F5344CB8AC3E}">
        <p14:creationId xmlns:p14="http://schemas.microsoft.com/office/powerpoint/2010/main" val="35214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3126C-22F3-49C3-B3B3-634FD3E07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233082"/>
            <a:ext cx="8709226" cy="1320800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 помощью воспитателя набирать землю для посадки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02F247-83CF-42AF-87E2-19D1068D2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12" y="1434447"/>
            <a:ext cx="7033512" cy="52751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11C167-C795-4B83-9D4A-D168FD9D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89" y="1658470"/>
            <a:ext cx="5307105" cy="3980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41F86-44AA-499D-9332-8C9EB2A2CBAF}"/>
              </a:ext>
            </a:extLst>
          </p:cNvPr>
          <p:cNvSpPr txBox="1"/>
          <p:nvPr/>
        </p:nvSpPr>
        <p:spPr>
          <a:xfrm>
            <a:off x="7783606" y="5666358"/>
            <a:ext cx="433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Воспитываем у детей желание участвовать в трудовой деятельности</a:t>
            </a:r>
            <a:endParaRPr lang="ru-RU" sz="2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1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DBF37-E63C-4123-90D9-95F1CB58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26" y="268942"/>
            <a:ext cx="8754049" cy="1013012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 помощью воспитателя сеять семена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88245E-CB0B-4769-94BB-23983B2C0C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573437"/>
            <a:ext cx="7046086" cy="52845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B7BECC3-CF03-431A-82ED-F21BEFA3A2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42827" y="1712259"/>
            <a:ext cx="6317328" cy="4737995"/>
          </a:xfrm>
        </p:spPr>
      </p:pic>
    </p:spTree>
    <p:extLst>
      <p:ext uri="{BB962C8B-B14F-4D97-AF65-F5344CB8AC3E}">
        <p14:creationId xmlns:p14="http://schemas.microsoft.com/office/powerpoint/2010/main" val="405843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DE5E3-4498-46BA-B0C6-181BD28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156238"/>
            <a:ext cx="8861626" cy="1320800"/>
          </a:xfrm>
        </p:spPr>
        <p:txBody>
          <a:bodyPr>
            <a:normAutofit fontScale="90000"/>
          </a:bodyPr>
          <a:lstStyle/>
          <a:p>
            <a:r>
              <a:rPr lang="ru-RU" sz="36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Научить поливать растения под руководством воспитателя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64B158-4BF0-4272-AD13-7DEE66800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57" y="2169553"/>
            <a:ext cx="5373969" cy="46167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A1326E-6DB2-4FC1-99D3-01251EE9E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242" y="816638"/>
            <a:ext cx="6155639" cy="46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6D75D-BAC5-47D8-8B22-3D7DC474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63" y="17895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31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Формировать у детей познавательный интерес к растениям.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BF96C0-DEE1-4DB6-ABAF-296A9585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374" y="1069449"/>
            <a:ext cx="7328392" cy="5496294"/>
          </a:xfrm>
        </p:spPr>
      </p:pic>
    </p:spTree>
    <p:extLst>
      <p:ext uri="{BB962C8B-B14F-4D97-AF65-F5344CB8AC3E}">
        <p14:creationId xmlns:p14="http://schemas.microsoft.com/office/powerpoint/2010/main" val="319853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07235-74FB-4A6E-9ED6-FE28A872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40" y="156238"/>
            <a:ext cx="8596668" cy="1320800"/>
          </a:xfrm>
        </p:spPr>
        <p:txBody>
          <a:bodyPr/>
          <a:lstStyle/>
          <a:p>
            <a:r>
              <a:rPr lang="ru-RU" sz="28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Наблюдать за всходами растений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C1DF28-8F80-41FC-A1F7-7C67E283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59" y="735200"/>
            <a:ext cx="6370124" cy="47775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F43B65-5A89-4938-8717-CDE9D6B87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53" y="2418873"/>
            <a:ext cx="5710518" cy="4282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FFDAF6-9E89-4696-973C-0EC82965B08A}"/>
              </a:ext>
            </a:extLst>
          </p:cNvPr>
          <p:cNvSpPr txBox="1"/>
          <p:nvPr/>
        </p:nvSpPr>
        <p:spPr>
          <a:xfrm>
            <a:off x="493059" y="5808297"/>
            <a:ext cx="614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Воспитывать бережное и заботливое отношение к растениям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4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CD1CB-20BA-445C-9909-65C19D68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05" y="246782"/>
            <a:ext cx="8596668" cy="1320800"/>
          </a:xfrm>
        </p:spPr>
        <p:txBody>
          <a:bodyPr>
            <a:noAutofit/>
          </a:bodyPr>
          <a:lstStyle/>
          <a:p>
            <a:r>
              <a:rPr lang="ru-RU" sz="3200" b="1" i="1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Вот такой у нас огород на окне получился!</a:t>
            </a:r>
            <a:br>
              <a:rPr lang="ru-RU" sz="32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</a:br>
            <a:endParaRPr lang="ru-RU" sz="3200" b="1" i="1" dirty="0">
              <a:solidFill>
                <a:schemeClr val="accent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C1DC83-0A02-4C47-88DF-05FDA751F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15" y="1059228"/>
            <a:ext cx="9233647" cy="5336836"/>
          </a:xfrm>
        </p:spPr>
      </p:pic>
    </p:spTree>
    <p:extLst>
      <p:ext uri="{BB962C8B-B14F-4D97-AF65-F5344CB8AC3E}">
        <p14:creationId xmlns:p14="http://schemas.microsoft.com/office/powerpoint/2010/main" val="270448194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267</Words>
  <Application>Microsoft Office PowerPoint</Application>
  <PresentationFormat>Широкоэкранный</PresentationFormat>
  <Paragraphs>25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Аспект</vt:lpstr>
      <vt:lpstr>Проектная деятельность в экологическом воспитании в первой младшей группе  </vt:lpstr>
      <vt:lpstr>Экологический проект «Огород на окне»</vt:lpstr>
      <vt:lpstr>Познакомить с инструментами, материалами для посадки</vt:lpstr>
      <vt:lpstr>Научить с помощью воспитателя набирать землю для посадки</vt:lpstr>
      <vt:lpstr>Научить с помощью воспитателя сеять семена</vt:lpstr>
      <vt:lpstr>Научить поливать растения под руководством воспитателя </vt:lpstr>
      <vt:lpstr>Формировать у детей познавательный интерес к растениям. </vt:lpstr>
      <vt:lpstr>Наблюдать за всходами растений </vt:lpstr>
      <vt:lpstr>Вот такой у нас огород на окне получился! </vt:lpstr>
      <vt:lpstr>Театрализованная деятельность  в экологическом воспитании.  Сказка «Репка»</vt:lpstr>
      <vt:lpstr>Театрализованная деятельность выполняет одновременно познавательную, воспитательную и развивающую функцию. Дети становятся участниками событий из жизни людей, растений и животных. Театрализованные сказки помогают ощущать природу эмоционально как живое. </vt:lpstr>
      <vt:lpstr>Презентация PowerPoint</vt:lpstr>
      <vt:lpstr>Презентация PowerPoint</vt:lpstr>
      <vt:lpstr>Проект «Дидактическая игра как средство экологического воспитания детей дошкольного возраста» </vt:lpstr>
      <vt:lpstr>Д/и «Покорми животных»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экологическом воспитание.  Первая младшая группа</dc:title>
  <dc:creator>Ирина Балдина</dc:creator>
  <cp:lastModifiedBy>Ирина Балдина</cp:lastModifiedBy>
  <cp:revision>4</cp:revision>
  <dcterms:created xsi:type="dcterms:W3CDTF">2022-03-28T17:07:20Z</dcterms:created>
  <dcterms:modified xsi:type="dcterms:W3CDTF">2022-04-19T15:19:48Z</dcterms:modified>
</cp:coreProperties>
</file>