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Всероссийская неделя финансовой грамотности в МБДОУ «Детский сад №55 «Золотая рыбка»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6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285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22 марта по 8 апреля в нашем детском саду прошли мероприятия, приуроченные Всероссийской Недели финансовой грамотности.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54460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4460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3" y="4149080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1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«Пчёлка» была проведена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«В гостях у Гнома Эконома». Дети активно и с большим интересом приняли участие во всех этапах игры «Собери купюру», «Что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можно,что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купить за деньги», «Найди такую же купюру», а также  очень креативно прорекламировали товар.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72515"/>
            <a:ext cx="3684776" cy="2763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2" y="1872515"/>
            <a:ext cx="3458988" cy="2594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19718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4539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«Ягодка» была проведена интегрированная НОД «Муха по полю пошла, муха денежку нашла». Ребята научились выделять важные для семьи покупки. Через игру дети научились планировать  и экономить бюджет. А также своими руками изготовили копилки.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1867"/>
            <a:ext cx="3493723" cy="262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0547"/>
            <a:ext cx="3548816" cy="266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85698"/>
            <a:ext cx="3696402" cy="277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61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«Золушка» было проведено занятие «Семейный бюджет и расходы семьи». В ходе занятия ребята закрепили понятия семейный бюджет, экономика и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Познакомились с историей появления денег. Были проведены эксперименты: плюсы и минусы купюр и монет. Дети учились правильно распределять бюджет.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0" y="1652292"/>
            <a:ext cx="3214805" cy="241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61776"/>
            <a:ext cx="3214805" cy="241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8" y="4306407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79785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414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183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Всероссийская неделя финансовой грамотности в МБДОУ «Детский сад №55 «Золотая рыбка»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неделя финансовой грамотности в МБДОУ «Детский сад №55 «Золотая рыбка»</dc:title>
  <dc:creator>KV</dc:creator>
  <cp:lastModifiedBy>USER</cp:lastModifiedBy>
  <cp:revision>5</cp:revision>
  <dcterms:created xsi:type="dcterms:W3CDTF">2022-04-12T06:54:24Z</dcterms:created>
  <dcterms:modified xsi:type="dcterms:W3CDTF">2022-04-12T07:30:36Z</dcterms:modified>
</cp:coreProperties>
</file>