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sldIdLst>
    <p:sldId id="256" r:id="rId2"/>
    <p:sldId id="257" r:id="rId3"/>
    <p:sldId id="258" r:id="rId4"/>
    <p:sldId id="259" r:id="rId5"/>
    <p:sldId id="260" r:id="rId6"/>
    <p:sldId id="261" r:id="rId7"/>
    <p:sldId id="263" r:id="rId8"/>
    <p:sldId id="262" r:id="rId9"/>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1158" y="-10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grpSp>
        <p:nvGrpSpPr>
          <p:cNvPr id="43" name="Group 42"/>
          <p:cNvGrpSpPr/>
          <p:nvPr/>
        </p:nvGrpSpPr>
        <p:grpSpPr>
          <a:xfrm>
            <a:off x="-382404" y="0"/>
            <a:ext cx="9932332" cy="6858000"/>
            <a:chOff x="-382404" y="0"/>
            <a:chExt cx="9932332" cy="6858000"/>
          </a:xfrm>
        </p:grpSpPr>
        <p:grpSp>
          <p:nvGrpSpPr>
            <p:cNvPr id="44" name="Group 44"/>
            <p:cNvGrpSpPr/>
            <p:nvPr/>
          </p:nvGrpSpPr>
          <p:grpSpPr>
            <a:xfrm>
              <a:off x="0" y="0"/>
              <a:ext cx="9144000" cy="6858000"/>
              <a:chOff x="0" y="0"/>
              <a:chExt cx="9144000" cy="6858000"/>
            </a:xfrm>
          </p:grpSpPr>
          <p:grpSp>
            <p:nvGrpSpPr>
              <p:cNvPr id="70" name="Group 4"/>
              <p:cNvGrpSpPr/>
              <p:nvPr/>
            </p:nvGrpSpPr>
            <p:grpSpPr>
              <a:xfrm>
                <a:off x="0" y="0"/>
                <a:ext cx="2514600" cy="6858000"/>
                <a:chOff x="0" y="0"/>
                <a:chExt cx="2514600" cy="6858000"/>
              </a:xfrm>
            </p:grpSpPr>
            <p:sp>
              <p:nvSpPr>
                <p:cNvPr id="115" name="Rectangle 11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1" name="Group 5"/>
              <p:cNvGrpSpPr/>
              <p:nvPr/>
            </p:nvGrpSpPr>
            <p:grpSpPr>
              <a:xfrm>
                <a:off x="422910" y="0"/>
                <a:ext cx="2514600" cy="6858000"/>
                <a:chOff x="0" y="0"/>
                <a:chExt cx="2514600" cy="6858000"/>
              </a:xfrm>
            </p:grpSpPr>
            <p:sp>
              <p:nvSpPr>
                <p:cNvPr id="85" name="Rectangle 8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11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80"/>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5" name="Freeform 44"/>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Freeform 51"/>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3" name="Hexagon 52"/>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Freeform 57"/>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Freeform 67"/>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Freeform 68"/>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p:cNvSpPr/>
          <p:nvPr/>
        </p:nvSpPr>
        <p:spPr>
          <a:xfrm>
            <a:off x="4649096" y="-21511"/>
            <a:ext cx="3505200" cy="231288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4733365" y="2708476"/>
            <a:ext cx="3313355" cy="1702160"/>
          </a:xfrm>
        </p:spPr>
        <p:txBody>
          <a:bodyPr>
            <a:normAutofit/>
          </a:bodyPr>
          <a:lstStyle>
            <a:lvl1pPr>
              <a:defRPr sz="3600"/>
            </a:lvl1pPr>
          </a:lstStyle>
          <a:p>
            <a:r>
              <a:rPr lang="ru-RU" smtClean="0"/>
              <a:t>Образец заголовка</a:t>
            </a:r>
            <a:endParaRPr lang="en-US" dirty="0"/>
          </a:p>
        </p:txBody>
      </p:sp>
      <p:sp>
        <p:nvSpPr>
          <p:cNvPr id="3" name="Subtitle 2"/>
          <p:cNvSpPr>
            <a:spLocks noGrp="1"/>
          </p:cNvSpPr>
          <p:nvPr>
            <p:ph type="subTitle" idx="1"/>
          </p:nvPr>
        </p:nvSpPr>
        <p:spPr>
          <a:xfrm>
            <a:off x="4733365" y="4421080"/>
            <a:ext cx="3309803" cy="1260629"/>
          </a:xfrm>
        </p:spPr>
        <p:txBody>
          <a:bodyPr>
            <a:normAutofit/>
          </a:bodyPr>
          <a:lstStyle>
            <a:lvl1pPr marL="0" indent="0" algn="l">
              <a:buNone/>
              <a:defRPr sz="1800">
                <a:solidFill>
                  <a:srgbClr val="42424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a:xfrm>
            <a:off x="4738744" y="1516828"/>
            <a:ext cx="2133600" cy="750981"/>
          </a:xfrm>
        </p:spPr>
        <p:txBody>
          <a:bodyPr anchor="b"/>
          <a:lstStyle>
            <a:lvl1pPr algn="l">
              <a:defRPr sz="2400"/>
            </a:lvl1pPr>
          </a:lstStyle>
          <a:p>
            <a:fld id="{B4C71EC6-210F-42DE-9C53-41977AD35B3D}" type="datetimeFigureOut">
              <a:rPr lang="ru-RU" smtClean="0"/>
              <a:t>27.03.2022</a:t>
            </a:fld>
            <a:endParaRPr lang="ru-RU"/>
          </a:p>
        </p:txBody>
      </p:sp>
      <p:sp>
        <p:nvSpPr>
          <p:cNvPr id="50" name="Rectangle 49"/>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a:xfrm>
            <a:off x="5303520" y="5719966"/>
            <a:ext cx="2831592" cy="365125"/>
          </a:xfrm>
        </p:spPr>
        <p:txBody>
          <a:bodyPr>
            <a:normAutofit/>
          </a:bodyPr>
          <a:lstStyle>
            <a:lvl1pPr>
              <a:defRPr>
                <a:solidFill>
                  <a:schemeClr val="accent1"/>
                </a:solidFill>
              </a:defRPr>
            </a:lvl1pPr>
          </a:lstStyle>
          <a:p>
            <a:endParaRPr lang="ru-RU"/>
          </a:p>
        </p:txBody>
      </p:sp>
      <p:sp>
        <p:nvSpPr>
          <p:cNvPr id="6" name="Slide Number Placeholder 5"/>
          <p:cNvSpPr>
            <a:spLocks noGrp="1"/>
          </p:cNvSpPr>
          <p:nvPr>
            <p:ph type="sldNum" sz="quarter" idx="12"/>
          </p:nvPr>
        </p:nvSpPr>
        <p:spPr>
          <a:xfrm>
            <a:off x="4649096" y="5719966"/>
            <a:ext cx="643666" cy="365125"/>
          </a:xfrm>
        </p:spPr>
        <p:txBody>
          <a:bodyPr/>
          <a:lstStyle>
            <a:lvl1pPr>
              <a:defRPr>
                <a:solidFill>
                  <a:schemeClr val="accent1"/>
                </a:solidFill>
              </a:defRPr>
            </a:lvl1pPr>
          </a:lstStyle>
          <a:p>
            <a:fld id="{B19B0651-EE4F-4900-A07F-96A6BFA9D0F0}" type="slidenum">
              <a:rPr lang="ru-RU" smtClean="0"/>
              <a:t>‹#›</a:t>
            </a:fld>
            <a:endParaRPr lang="ru-RU"/>
          </a:p>
        </p:txBody>
      </p:sp>
      <p:sp>
        <p:nvSpPr>
          <p:cNvPr id="89" name="Rectangle 88"/>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Vertical Text Placehold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B4C71EC6-210F-42DE-9C53-41977AD35B3D}" type="datetimeFigureOut">
              <a:rPr lang="ru-RU" smtClean="0"/>
              <a:t>27.03.2022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030147"/>
            <a:ext cx="1484453" cy="4780344"/>
          </a:xfrm>
        </p:spPr>
        <p:txBody>
          <a:bodyPr vert="eaVert" anchor="ctr"/>
          <a:lstStyle/>
          <a:p>
            <a:r>
              <a:rPr lang="ru-RU" smtClean="0"/>
              <a:t>Образец заголовка</a:t>
            </a:r>
            <a:endParaRPr lang="en-US"/>
          </a:p>
        </p:txBody>
      </p:sp>
      <p:sp>
        <p:nvSpPr>
          <p:cNvPr id="3" name="Vertical Text Placeholder 2"/>
          <p:cNvSpPr>
            <a:spLocks noGrp="1"/>
          </p:cNvSpPr>
          <p:nvPr>
            <p:ph type="body" orient="vert" idx="1"/>
          </p:nvPr>
        </p:nvSpPr>
        <p:spPr>
          <a:xfrm>
            <a:off x="1053296" y="1030147"/>
            <a:ext cx="5423704" cy="4780344"/>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B4C71EC6-210F-42DE-9C53-41977AD35B3D}" type="datetimeFigureOut">
              <a:rPr lang="ru-RU" smtClean="0"/>
              <a:t>27.03.2022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B4C71EC6-210F-42DE-9C53-41977AD35B3D}" type="datetimeFigureOut">
              <a:rPr lang="ru-RU" smtClean="0"/>
              <a:t>27.03.2022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1258645" y="2900829"/>
            <a:ext cx="6637468" cy="1362075"/>
          </a:xfrm>
        </p:spPr>
        <p:txBody>
          <a:bodyPr anchor="b"/>
          <a:lstStyle>
            <a:lvl1pPr algn="l">
              <a:defRPr sz="4000" b="0" cap="none" baseline="0"/>
            </a:lvl1pPr>
          </a:lstStyle>
          <a:p>
            <a:r>
              <a:rPr lang="ru-RU" smtClean="0"/>
              <a:t>Образец заголовка</a:t>
            </a:r>
            <a:endParaRPr lang="en-US" dirty="0"/>
          </a:p>
        </p:txBody>
      </p:sp>
      <p:sp>
        <p:nvSpPr>
          <p:cNvPr id="3" name="Text Placeholder 2"/>
          <p:cNvSpPr>
            <a:spLocks noGrp="1"/>
          </p:cNvSpPr>
          <p:nvPr>
            <p:ph type="body" idx="1"/>
          </p:nvPr>
        </p:nvSpPr>
        <p:spPr>
          <a:xfrm>
            <a:off x="1258645" y="4267200"/>
            <a:ext cx="6637467" cy="1520413"/>
          </a:xfrm>
        </p:spPr>
        <p:txBody>
          <a:bodyPr anchor="t"/>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B4C71EC6-210F-42DE-9C53-41977AD35B3D}" type="datetimeFigureOut">
              <a:rPr lang="ru-RU" smtClean="0"/>
              <a:t>27.03.2022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5" name="Date Placeholder 4"/>
          <p:cNvSpPr>
            <a:spLocks noGrp="1"/>
          </p:cNvSpPr>
          <p:nvPr>
            <p:ph type="dt" sz="half" idx="10"/>
          </p:nvPr>
        </p:nvSpPr>
        <p:spPr/>
        <p:txBody>
          <a:bodyPr/>
          <a:lstStyle/>
          <a:p>
            <a:fld id="{B4C71EC6-210F-42DE-9C53-41977AD35B3D}" type="datetimeFigureOut">
              <a:rPr lang="ru-RU" smtClean="0"/>
              <a:t>27.03.2022</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19B0651-EE4F-4900-A07F-96A6BFA9D0F0}" type="slidenum">
              <a:rPr lang="ru-RU" smtClean="0"/>
              <a:t>‹#›</a:t>
            </a:fld>
            <a:endParaRPr lang="ru-RU"/>
          </a:p>
        </p:txBody>
      </p:sp>
      <p:sp>
        <p:nvSpPr>
          <p:cNvPr id="9" name="Content Placeholder 8"/>
          <p:cNvSpPr>
            <a:spLocks noGrp="1"/>
          </p:cNvSpPr>
          <p:nvPr>
            <p:ph sz="quarter" idx="13"/>
          </p:nvPr>
        </p:nvSpPr>
        <p:spPr>
          <a:xfrm>
            <a:off x="1042416" y="2313432"/>
            <a:ext cx="3419856" cy="349300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11" name="Content Placeholder 10"/>
          <p:cNvSpPr>
            <a:spLocks noGrp="1"/>
          </p:cNvSpPr>
          <p:nvPr>
            <p:ph sz="quarter" idx="14"/>
          </p:nvPr>
        </p:nvSpPr>
        <p:spPr>
          <a:xfrm>
            <a:off x="4645152" y="2313431"/>
            <a:ext cx="3419856" cy="349300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smtClean="0"/>
              <a:t>Образец заголовка</a:t>
            </a:r>
            <a:endParaRPr lang="en-US"/>
          </a:p>
        </p:txBody>
      </p:sp>
      <p:sp>
        <p:nvSpPr>
          <p:cNvPr id="3" name="Text Placeholder 2"/>
          <p:cNvSpPr>
            <a:spLocks noGrp="1"/>
          </p:cNvSpPr>
          <p:nvPr>
            <p:ph type="body" idx="1"/>
          </p:nvPr>
        </p:nvSpPr>
        <p:spPr>
          <a:xfrm>
            <a:off x="1412111" y="2316009"/>
            <a:ext cx="3057148"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1041721"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5011837" y="2316010"/>
            <a:ext cx="3055717"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4645152"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B4C71EC6-210F-42DE-9C53-41977AD35B3D}" type="datetimeFigureOut">
              <a:rPr lang="ru-RU" smtClean="0"/>
              <a:t>27.03.2022</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Date Placeholder 2"/>
          <p:cNvSpPr>
            <a:spLocks noGrp="1"/>
          </p:cNvSpPr>
          <p:nvPr>
            <p:ph type="dt" sz="half" idx="10"/>
          </p:nvPr>
        </p:nvSpPr>
        <p:spPr/>
        <p:txBody>
          <a:bodyPr/>
          <a:lstStyle/>
          <a:p>
            <a:fld id="{B4C71EC6-210F-42DE-9C53-41977AD35B3D}" type="datetimeFigureOut">
              <a:rPr lang="ru-RU" smtClean="0"/>
              <a:t>27.03.2022</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4C71EC6-210F-42DE-9C53-41977AD35B3D}" type="datetimeFigureOut">
              <a:rPr lang="ru-RU" smtClean="0"/>
              <a:t>27.03.2022</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2" name="Group 4"/>
              <p:cNvGrpSpPr/>
              <p:nvPr/>
            </p:nvGrpSpPr>
            <p:grpSpPr>
              <a:xfrm>
                <a:off x="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5"/>
              <p:cNvGrpSpPr/>
              <p:nvPr/>
            </p:nvGrpSpPr>
            <p:grpSpPr>
              <a:xfrm>
                <a:off x="42291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4"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7" name="Freeform 46"/>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Hexagon 51"/>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Freeform 58"/>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Freeform 69"/>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Freeform 70"/>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56"/>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B4C71EC6-210F-42DE-9C53-41977AD35B3D}" type="datetimeFigureOut">
              <a:rPr lang="ru-RU" smtClean="0"/>
              <a:t>27.03.2022</a:t>
            </a:fld>
            <a:endParaRPr lang="ru-RU"/>
          </a:p>
        </p:txBody>
      </p:sp>
      <p:sp>
        <p:nvSpPr>
          <p:cNvPr id="7" name="Slide Number Placeholder 6"/>
          <p:cNvSpPr>
            <a:spLocks noGrp="1"/>
          </p:cNvSpPr>
          <p:nvPr>
            <p:ph type="sldNum" sz="quarter" idx="12"/>
          </p:nvPr>
        </p:nvSpPr>
        <p:spPr/>
        <p:txBody>
          <a:bodyPr/>
          <a:lstStyle/>
          <a:p>
            <a:fld id="{B19B0651-EE4F-4900-A07F-96A6BFA9D0F0}" type="slidenum">
              <a:rPr lang="ru-RU" smtClean="0"/>
              <a:t>‹#›</a:t>
            </a:fld>
            <a:endParaRPr lang="ru-RU"/>
          </a:p>
        </p:txBody>
      </p:sp>
      <p:sp>
        <p:nvSpPr>
          <p:cNvPr id="58" name="Rectangle 57"/>
          <p:cNvSpPr/>
          <p:nvPr/>
        </p:nvSpPr>
        <p:spPr>
          <a:xfrm>
            <a:off x="905571" y="601883"/>
            <a:ext cx="3562257" cy="5648445"/>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1145894" y="856527"/>
            <a:ext cx="3090440" cy="5150734"/>
          </a:xfrm>
        </p:spPr>
        <p:txBody>
          <a:bodyP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61" name="Rectangle 60"/>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ru-RU"/>
          </a:p>
        </p:txBody>
      </p:sp>
      <p:sp>
        <p:nvSpPr>
          <p:cNvPr id="2" name="Title 1"/>
          <p:cNvSpPr>
            <a:spLocks noGrp="1"/>
          </p:cNvSpPr>
          <p:nvPr>
            <p:ph type="title"/>
          </p:nvPr>
        </p:nvSpPr>
        <p:spPr>
          <a:xfrm>
            <a:off x="4739833" y="2657434"/>
            <a:ext cx="3304572" cy="1463153"/>
          </a:xfrm>
        </p:spPr>
        <p:txBody>
          <a:bodyPr anchor="b">
            <a:normAutofit/>
          </a:bodyPr>
          <a:lstStyle>
            <a:lvl1pPr algn="l">
              <a:defRPr sz="2800" b="0"/>
            </a:lvl1pPr>
          </a:lstStyle>
          <a:p>
            <a:r>
              <a:rPr lang="ru-RU" smtClean="0"/>
              <a:t>Образец заголовка</a:t>
            </a:r>
            <a:endParaRPr lang="en-US"/>
          </a:p>
        </p:txBody>
      </p:sp>
      <p:sp>
        <p:nvSpPr>
          <p:cNvPr id="4" name="Text Placeholder 3"/>
          <p:cNvSpPr>
            <a:spLocks noGrp="1"/>
          </p:cNvSpPr>
          <p:nvPr>
            <p:ph type="body" sz="half" idx="2"/>
          </p:nvPr>
        </p:nvSpPr>
        <p:spPr>
          <a:xfrm>
            <a:off x="4736592" y="4136994"/>
            <a:ext cx="3298784" cy="1517904"/>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5" name="Group 4"/>
              <p:cNvGrpSpPr/>
              <p:nvPr/>
            </p:nvGrpSpPr>
            <p:grpSpPr>
              <a:xfrm>
                <a:off x="0" y="0"/>
                <a:ext cx="2514600" cy="6858000"/>
                <a:chOff x="0" y="0"/>
                <a:chExt cx="2514600" cy="6858000"/>
              </a:xfrm>
            </p:grpSpPr>
            <p:sp>
              <p:nvSpPr>
                <p:cNvPr id="87" name="Rectangle 8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6" name="Group 5"/>
              <p:cNvGrpSpPr/>
              <p:nvPr/>
            </p:nvGrpSpPr>
            <p:grpSpPr>
              <a:xfrm>
                <a:off x="42291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84"/>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7" name="Group 9"/>
              <p:cNvGrpSpPr/>
              <p:nvPr/>
            </p:nvGrpSpPr>
            <p:grpSpPr>
              <a:xfrm rot="10800000">
                <a:off x="662940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8" name="Rectangle 77"/>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Freeform 45"/>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Hexagon 50"/>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Freeform 62"/>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Hexagon 69"/>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Hexagon 70"/>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Hexagon 71"/>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Freeform 72"/>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Freeform 73"/>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4" name="Rectangle 93"/>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Rectangle 10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Rectangle 101"/>
          <p:cNvSpPr/>
          <p:nvPr/>
        </p:nvSpPr>
        <p:spPr>
          <a:xfrm>
            <a:off x="905571" y="601883"/>
            <a:ext cx="3562257" cy="5648445"/>
          </a:xfrm>
          <a:prstGeom prst="rect">
            <a:avLst/>
          </a:prstGeom>
          <a:solidFill>
            <a:srgbClr val="FFFFFF"/>
          </a:solidFill>
          <a:ln w="317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734424" y="2660904"/>
            <a:ext cx="3300984" cy="1463040"/>
          </a:xfrm>
        </p:spPr>
        <p:txBody>
          <a:bodyPr anchor="b">
            <a:normAutofit/>
          </a:bodyPr>
          <a:lstStyle>
            <a:lvl1pPr algn="l">
              <a:defRPr sz="2800" b="0"/>
            </a:lvl1pPr>
          </a:lstStyle>
          <a:p>
            <a:r>
              <a:rPr lang="ru-RU" smtClean="0"/>
              <a:t>Образец заголовка</a:t>
            </a:r>
            <a:endParaRPr lang="en-US"/>
          </a:p>
        </p:txBody>
      </p:sp>
      <p:sp>
        <p:nvSpPr>
          <p:cNvPr id="3" name="Picture Placeholder 2"/>
          <p:cNvSpPr>
            <a:spLocks noGrp="1"/>
          </p:cNvSpPr>
          <p:nvPr>
            <p:ph type="pic" idx="1"/>
          </p:nvPr>
        </p:nvSpPr>
        <p:spPr>
          <a:xfrm>
            <a:off x="1005208" y="693795"/>
            <a:ext cx="3359623" cy="5468112"/>
          </a:xfrm>
        </p:spPr>
        <p:txBody>
          <a:bodyPr/>
          <a:lstStyle>
            <a:lvl1pPr marL="0" indent="0">
              <a:buNone/>
              <a:defRPr sz="3200">
                <a:solidFill>
                  <a:schemeClr val="accent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dirty="0"/>
          </a:p>
        </p:txBody>
      </p:sp>
      <p:sp>
        <p:nvSpPr>
          <p:cNvPr id="4" name="Text Placeholder 3"/>
          <p:cNvSpPr>
            <a:spLocks noGrp="1"/>
          </p:cNvSpPr>
          <p:nvPr>
            <p:ph type="body" sz="half" idx="2"/>
          </p:nvPr>
        </p:nvSpPr>
        <p:spPr>
          <a:xfrm>
            <a:off x="4734630" y="4133088"/>
            <a:ext cx="3300573" cy="1519561"/>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B4C71EC6-210F-42DE-9C53-41977AD35B3D}" type="datetimeFigureOut">
              <a:rPr lang="ru-RU" smtClean="0"/>
              <a:t>27.03.2022</a:t>
            </a:fld>
            <a:endParaRPr lang="ru-RU"/>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ru-RU"/>
          </a:p>
        </p:txBody>
      </p:sp>
      <p:sp>
        <p:nvSpPr>
          <p:cNvPr id="7" name="Slide Number Placeholder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42" name="Group 41"/>
          <p:cNvGrpSpPr/>
          <p:nvPr/>
        </p:nvGrpSpPr>
        <p:grpSpPr>
          <a:xfrm>
            <a:off x="-304800" y="0"/>
            <a:ext cx="9932332" cy="6858000"/>
            <a:chOff x="-382404" y="0"/>
            <a:chExt cx="9932332" cy="6858000"/>
          </a:xfrm>
        </p:grpSpPr>
        <p:grpSp>
          <p:nvGrpSpPr>
            <p:cNvPr id="43" name="Group 44"/>
            <p:cNvGrpSpPr/>
            <p:nvPr/>
          </p:nvGrpSpPr>
          <p:grpSpPr>
            <a:xfrm>
              <a:off x="0" y="0"/>
              <a:ext cx="9144000" cy="6858000"/>
              <a:chOff x="0" y="0"/>
              <a:chExt cx="9144000" cy="6858000"/>
            </a:xfrm>
          </p:grpSpPr>
          <p:grpSp>
            <p:nvGrpSpPr>
              <p:cNvPr id="101" name="Group 4"/>
              <p:cNvGrpSpPr/>
              <p:nvPr/>
            </p:nvGrpSpPr>
            <p:grpSpPr>
              <a:xfrm>
                <a:off x="0" y="0"/>
                <a:ext cx="2514600" cy="6858000"/>
                <a:chOff x="0" y="0"/>
                <a:chExt cx="2514600" cy="6858000"/>
              </a:xfrm>
            </p:grpSpPr>
            <p:sp>
              <p:nvSpPr>
                <p:cNvPr id="113" name="Rectangle 112"/>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2" name="Group 5"/>
              <p:cNvGrpSpPr/>
              <p:nvPr/>
            </p:nvGrpSpPr>
            <p:grpSpPr>
              <a:xfrm>
                <a:off x="422910" y="0"/>
                <a:ext cx="2514600" cy="6858000"/>
                <a:chOff x="0" y="0"/>
                <a:chExt cx="2514600" cy="6858000"/>
              </a:xfrm>
            </p:grpSpPr>
            <p:sp>
              <p:nvSpPr>
                <p:cNvPr id="110" name="Rectangle 109"/>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Rectangle 110"/>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Rectangle 111"/>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3" name="Group 9"/>
              <p:cNvGrpSpPr/>
              <p:nvPr/>
            </p:nvGrpSpPr>
            <p:grpSpPr>
              <a:xfrm rot="10800000">
                <a:off x="6629400" y="0"/>
                <a:ext cx="2514600" cy="6858000"/>
                <a:chOff x="0" y="0"/>
                <a:chExt cx="2514600" cy="6858000"/>
              </a:xfrm>
            </p:grpSpPr>
            <p:sp>
              <p:nvSpPr>
                <p:cNvPr id="107" name="Rectangle 10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Rectangle 107"/>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Rectangle 108"/>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4" name="Rectangle 103"/>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Rectangle 105"/>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4" name="Freeform 43"/>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5" name="Freeform 44"/>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6" name="Freeform 45"/>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Hexagon 49"/>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Hexagon 50"/>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Freeform 54"/>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Hexagon 57"/>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Hexagon 94"/>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Hexagon 95"/>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Hexagon 96"/>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Hexagon 97"/>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Freeform 98"/>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Freeform 99"/>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6" name="Rectangle 65"/>
          <p:cNvSpPr/>
          <p:nvPr/>
        </p:nvSpPr>
        <p:spPr>
          <a:xfrm>
            <a:off x="457200" y="333487"/>
            <a:ext cx="8229600" cy="6185647"/>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Rectangle 69"/>
          <p:cNvSpPr/>
          <p:nvPr/>
        </p:nvSpPr>
        <p:spPr>
          <a:xfrm>
            <a:off x="4561242" y="-21511"/>
            <a:ext cx="3679116" cy="699244"/>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7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043490" y="1027664"/>
            <a:ext cx="7024744" cy="1143000"/>
          </a:xfrm>
          <a:prstGeom prst="rect">
            <a:avLst/>
          </a:prstGeom>
        </p:spPr>
        <p:txBody>
          <a:bodyPr vert="horz" lIns="91440" tIns="45720" rIns="91440" bIns="45720" rtlCol="0" anchor="b">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1043492" y="2323652"/>
            <a:ext cx="6777317" cy="3508977"/>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5997388" y="224492"/>
            <a:ext cx="2133600" cy="365125"/>
          </a:xfrm>
          <a:prstGeom prst="rect">
            <a:avLst/>
          </a:prstGeom>
        </p:spPr>
        <p:txBody>
          <a:bodyPr vert="horz" lIns="91440" tIns="45720" rIns="91440" bIns="45720" rtlCol="0" anchor="ctr"/>
          <a:lstStyle>
            <a:lvl1pPr algn="r">
              <a:defRPr sz="1200">
                <a:solidFill>
                  <a:srgbClr val="FEFEFE"/>
                </a:solidFill>
              </a:defRPr>
            </a:lvl1pPr>
          </a:lstStyle>
          <a:p>
            <a:fld id="{B4C71EC6-210F-42DE-9C53-41977AD35B3D}" type="datetimeFigureOut">
              <a:rPr lang="ru-RU" smtClean="0"/>
              <a:t>27.03.2022</a:t>
            </a:fld>
            <a:endParaRPr lang="ru-RU"/>
          </a:p>
        </p:txBody>
      </p:sp>
      <p:sp>
        <p:nvSpPr>
          <p:cNvPr id="5" name="Footer Placeholder 4"/>
          <p:cNvSpPr>
            <a:spLocks noGrp="1"/>
          </p:cNvSpPr>
          <p:nvPr>
            <p:ph type="ftr" sz="quarter" idx="3"/>
          </p:nvPr>
        </p:nvSpPr>
        <p:spPr>
          <a:xfrm>
            <a:off x="4641448" y="5852160"/>
            <a:ext cx="3502152" cy="365125"/>
          </a:xfrm>
          <a:prstGeom prst="rect">
            <a:avLst/>
          </a:prstGeom>
        </p:spPr>
        <p:txBody>
          <a:bodyPr vert="horz" lIns="91440" tIns="45720" rIns="91440" bIns="45720" rtlCol="0" anchor="ctr"/>
          <a:lstStyle>
            <a:lvl1pPr algn="r">
              <a:defRPr sz="1200">
                <a:solidFill>
                  <a:schemeClr val="accent1"/>
                </a:solidFill>
              </a:defRPr>
            </a:lvl1pPr>
          </a:lstStyle>
          <a:p>
            <a:endParaRPr lang="ru-RU"/>
          </a:p>
        </p:txBody>
      </p:sp>
      <p:sp>
        <p:nvSpPr>
          <p:cNvPr id="6" name="Slide Number Placeholder 5"/>
          <p:cNvSpPr>
            <a:spLocks noGrp="1"/>
          </p:cNvSpPr>
          <p:nvPr>
            <p:ph type="sldNum" sz="quarter" idx="4"/>
          </p:nvPr>
        </p:nvSpPr>
        <p:spPr>
          <a:xfrm>
            <a:off x="4649096" y="224491"/>
            <a:ext cx="1332156" cy="365125"/>
          </a:xfrm>
          <a:prstGeom prst="rect">
            <a:avLst/>
          </a:prstGeom>
        </p:spPr>
        <p:txBody>
          <a:bodyPr vert="horz" lIns="91440" tIns="45720" rIns="91440" bIns="45720" rtlCol="0" anchor="ctr"/>
          <a:lstStyle>
            <a:lvl1pPr algn="l">
              <a:defRPr sz="1200">
                <a:solidFill>
                  <a:srgbClr val="FEFEFE"/>
                </a:solidFill>
              </a:defRPr>
            </a:lvl1pPr>
          </a:lstStyle>
          <a:p>
            <a:fld id="{B19B0651-EE4F-4900-A07F-96A6BFA9D0F0}" type="slidenum">
              <a:rPr lang="ru-RU" smtClean="0"/>
              <a:t>‹#›</a:t>
            </a:fld>
            <a:endParaRPr lang="ru-RU"/>
          </a:p>
        </p:txBody>
      </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l" defTabSz="914400" rtl="0" eaLnBrk="1" latinLnBrk="0" hangingPunct="1">
        <a:spcBef>
          <a:spcPct val="0"/>
        </a:spcBef>
        <a:buNone/>
        <a:defRPr sz="40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274320" algn="l" defTabSz="914400" rtl="0" eaLnBrk="1" latinLnBrk="0" hangingPunct="1">
        <a:spcBef>
          <a:spcPct val="20000"/>
        </a:spcBef>
        <a:buClr>
          <a:schemeClr val="accent1"/>
        </a:buClr>
        <a:buSzPct val="76000"/>
        <a:buFont typeface="Wingdings 2" pitchFamily="18" charset="2"/>
        <a:buChar char=""/>
        <a:defRPr sz="2400" kern="1200">
          <a:solidFill>
            <a:schemeClr val="tx2"/>
          </a:solidFill>
          <a:latin typeface="+mn-lt"/>
          <a:ea typeface="+mn-ea"/>
          <a:cs typeface="+mn-cs"/>
        </a:defRPr>
      </a:lvl1pPr>
      <a:lvl2pPr marL="640080" indent="-274320" algn="l" defTabSz="914400" rtl="0" eaLnBrk="1" latinLnBrk="0" hangingPunct="1">
        <a:spcBef>
          <a:spcPct val="20000"/>
        </a:spcBef>
        <a:buClr>
          <a:schemeClr val="accent1"/>
        </a:buClr>
        <a:buSzPct val="76000"/>
        <a:buFont typeface="Wingdings 2" pitchFamily="18" charset="2"/>
        <a:buChar char=""/>
        <a:defRPr sz="2200" kern="1200">
          <a:solidFill>
            <a:schemeClr val="tx2"/>
          </a:solidFill>
          <a:latin typeface="+mn-lt"/>
          <a:ea typeface="+mn-ea"/>
          <a:cs typeface="+mn-cs"/>
        </a:defRPr>
      </a:lvl2pPr>
      <a:lvl3pPr marL="914400" indent="-228600" algn="l" defTabSz="914400" rtl="0" eaLnBrk="1" latinLnBrk="0" hangingPunct="1">
        <a:spcBef>
          <a:spcPct val="20000"/>
        </a:spcBef>
        <a:buClr>
          <a:schemeClr val="accent1"/>
        </a:buClr>
        <a:buSzPct val="76000"/>
        <a:buFont typeface="Wingdings 2" pitchFamily="18" charset="2"/>
        <a:buChar char=""/>
        <a:defRPr sz="2000" kern="1200">
          <a:solidFill>
            <a:schemeClr val="tx2"/>
          </a:solidFill>
          <a:latin typeface="+mn-lt"/>
          <a:ea typeface="+mn-ea"/>
          <a:cs typeface="+mn-cs"/>
        </a:defRPr>
      </a:lvl3pPr>
      <a:lvl4pPr marL="1124712" indent="-228600" algn="l" defTabSz="914400" rtl="0" eaLnBrk="1" latinLnBrk="0" hangingPunct="1">
        <a:spcBef>
          <a:spcPct val="20000"/>
        </a:spcBef>
        <a:buClr>
          <a:schemeClr val="accent1"/>
        </a:buClr>
        <a:buSzPct val="76000"/>
        <a:buFont typeface="Wingdings 2" pitchFamily="18" charset="2"/>
        <a:buChar char=""/>
        <a:defRPr sz="1800" kern="1200">
          <a:solidFill>
            <a:schemeClr val="tx2"/>
          </a:solidFill>
          <a:latin typeface="+mn-lt"/>
          <a:ea typeface="+mn-ea"/>
          <a:cs typeface="+mn-cs"/>
        </a:defRPr>
      </a:lvl4pPr>
      <a:lvl5pPr marL="1325880" indent="-228600" algn="l" defTabSz="914400" rtl="0" eaLnBrk="1" latinLnBrk="0" hangingPunct="1">
        <a:spcBef>
          <a:spcPct val="20000"/>
        </a:spcBef>
        <a:buClr>
          <a:schemeClr val="accent1"/>
        </a:buClr>
        <a:buSzPct val="76000"/>
        <a:buFont typeface="Wingdings 2" pitchFamily="18" charset="2"/>
        <a:buChar char=""/>
        <a:defRPr sz="1600" kern="1200" baseline="0">
          <a:solidFill>
            <a:schemeClr val="tx2"/>
          </a:solidFill>
          <a:latin typeface="+mn-lt"/>
          <a:ea typeface="+mn-ea"/>
          <a:cs typeface="+mn-cs"/>
        </a:defRPr>
      </a:lvl5pPr>
      <a:lvl6pPr marL="1517904"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6pPr>
      <a:lvl7pPr marL="1719072"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7pPr>
      <a:lvl8pPr marL="1920240"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8pPr>
      <a:lvl9pPr marL="2121408"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4733365" y="0"/>
            <a:ext cx="3313355" cy="4221088"/>
          </a:xfrm>
        </p:spPr>
        <p:txBody>
          <a:bodyPr>
            <a:normAutofit fontScale="90000"/>
          </a:bodyPr>
          <a:lstStyle/>
          <a:p>
            <a:pPr algn="ctr">
              <a:lnSpc>
                <a:spcPct val="150000"/>
              </a:lnSpc>
              <a:spcAft>
                <a:spcPts val="0"/>
              </a:spcAft>
            </a:pPr>
            <a:r>
              <a:rPr lang="ru-RU" dirty="0">
                <a:latin typeface="Times New Roman"/>
                <a:ea typeface="Times New Roman"/>
              </a:rPr>
              <a:t> </a:t>
            </a:r>
            <a:r>
              <a:rPr lang="ru-RU" sz="3100" dirty="0">
                <a:latin typeface="Times New Roman"/>
                <a:ea typeface="Times New Roman"/>
              </a:rPr>
              <a:t>«Математические игры для знакомства старших дошкольников с составом числа»</a:t>
            </a:r>
            <a:br>
              <a:rPr lang="ru-RU" sz="3100" dirty="0">
                <a:latin typeface="Times New Roman"/>
                <a:ea typeface="Times New Roman"/>
              </a:rPr>
            </a:br>
            <a:endParaRPr lang="ru-RU" sz="3100" dirty="0"/>
          </a:p>
        </p:txBody>
      </p:sp>
      <p:sp>
        <p:nvSpPr>
          <p:cNvPr id="3" name="Подзаголовок 2"/>
          <p:cNvSpPr>
            <a:spLocks noGrp="1"/>
          </p:cNvSpPr>
          <p:nvPr>
            <p:ph type="subTitle" idx="1"/>
          </p:nvPr>
        </p:nvSpPr>
        <p:spPr/>
        <p:txBody>
          <a:bodyPr/>
          <a:lstStyle/>
          <a:p>
            <a:r>
              <a:rPr lang="ru-RU" dirty="0" smtClean="0"/>
              <a:t>Шкляр Светлана Петровна</a:t>
            </a:r>
          </a:p>
          <a:p>
            <a:r>
              <a:rPr lang="ru-RU" dirty="0" smtClean="0"/>
              <a:t>Воспитатель д/с № 37 «Искорка»</a:t>
            </a:r>
            <a:endParaRPr lang="ru-RU" dirty="0"/>
          </a:p>
        </p:txBody>
      </p:sp>
    </p:spTree>
    <p:extLst>
      <p:ext uri="{BB962C8B-B14F-4D97-AF65-F5344CB8AC3E}">
        <p14:creationId xmlns:p14="http://schemas.microsoft.com/office/powerpoint/2010/main" val="25236187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480022" y="1196752"/>
            <a:ext cx="8136904" cy="4247317"/>
          </a:xfrm>
          <a:prstGeom prst="rect">
            <a:avLst/>
          </a:prstGeom>
        </p:spPr>
        <p:txBody>
          <a:bodyPr wrap="square">
            <a:spAutoFit/>
          </a:bodyPr>
          <a:lstStyle/>
          <a:p>
            <a:r>
              <a:rPr lang="ru-RU" dirty="0"/>
              <a:t>Математика- наука сложная, поэтому я считаю, что необходимо уделять ей много     внимания. В старшем дошкольном возрасте содержание знаний в области математики становится более сложным. Педагог и родитель ищут формы для того, чтобы детям было не только понятно, но и интересно усваивать эти знания. Не стоит забывать, что в дошкольном возрасте ведущей деятельностью является игра. Поэтому я решила подобрать и сделать интересные дидактические игры для своих воспитанников, которые позволят им в увлекательных игровых процессах познакомиться и закрепить состав чисел до 10. Не стоит забывать, что если ребёнок хорошо усвоит состав чисел в дошкольном возрасте, он в школьной жизни легко будет решать примеры , а так же легко сможет усвоить таблицу умножения. Игры, с которыми я хочу вас познакомить, можно использовать как на занятиях, так и в индивидуальной работе с детьми, а так же родители могут играть в них дома с детьми. </a:t>
            </a:r>
          </a:p>
        </p:txBody>
      </p:sp>
    </p:spTree>
    <p:extLst>
      <p:ext uri="{BB962C8B-B14F-4D97-AF65-F5344CB8AC3E}">
        <p14:creationId xmlns:p14="http://schemas.microsoft.com/office/powerpoint/2010/main" val="34931346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605451" y="836712"/>
            <a:ext cx="7992888" cy="4801314"/>
          </a:xfrm>
          <a:prstGeom prst="rect">
            <a:avLst/>
          </a:prstGeom>
        </p:spPr>
        <p:txBody>
          <a:bodyPr wrap="square">
            <a:spAutoFit/>
          </a:bodyPr>
          <a:lstStyle/>
          <a:p>
            <a:r>
              <a:rPr lang="ru-RU" dirty="0"/>
              <a:t> Но для начала, давайте разберёмся, что такое состав числа для дошкольника. Знакомить ребёнка с составом чисел нужно когда он освоил:</a:t>
            </a:r>
          </a:p>
          <a:p>
            <a:r>
              <a:rPr lang="ru-RU" dirty="0"/>
              <a:t>- устный счёт в пределах 10( научился присваивать предметам порядковый номер)</a:t>
            </a:r>
          </a:p>
          <a:p>
            <a:r>
              <a:rPr lang="ru-RU" dirty="0"/>
              <a:t>- устный счёт в обратном порядке</a:t>
            </a:r>
          </a:p>
          <a:p>
            <a:r>
              <a:rPr lang="ru-RU" dirty="0"/>
              <a:t>- знает визуально как выглядят числа</a:t>
            </a:r>
          </a:p>
          <a:p>
            <a:r>
              <a:rPr lang="ru-RU" dirty="0"/>
              <a:t>- умеет записывать числа</a:t>
            </a:r>
          </a:p>
          <a:p>
            <a:r>
              <a:rPr lang="ru-RU" dirty="0"/>
              <a:t>Первое, что мы показываем детям при знакомстве с составом чисел - это  числовые домики. Они представляют с собой домик с крышей, несколькими этажами и двумя окошками на каждом этаже. Где количество этажей зависит от количества возможных комбинаций разложения числа на составляющие. </a:t>
            </a:r>
          </a:p>
          <a:p>
            <a:r>
              <a:rPr lang="ru-RU" dirty="0"/>
              <a:t>   Чтобы разобрать с ребёнком состав числа 2, нужно нарисовать домик с двумя этажами, на крыше написать цифру 2 и по соседству разместить на этажах 0 с 1 и 1 с 1.</a:t>
            </a:r>
          </a:p>
          <a:p>
            <a:r>
              <a:rPr lang="ru-RU" dirty="0"/>
              <a:t> </a:t>
            </a:r>
            <a:endParaRPr lang="ru-RU" dirty="0"/>
          </a:p>
        </p:txBody>
      </p:sp>
    </p:spTree>
    <p:extLst>
      <p:ext uri="{BB962C8B-B14F-4D97-AF65-F5344CB8AC3E}">
        <p14:creationId xmlns:p14="http://schemas.microsoft.com/office/powerpoint/2010/main" val="9377477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611560" y="692696"/>
            <a:ext cx="8064896" cy="2308324"/>
          </a:xfrm>
          <a:prstGeom prst="rect">
            <a:avLst/>
          </a:prstGeom>
        </p:spPr>
        <p:txBody>
          <a:bodyPr wrap="square">
            <a:spAutoFit/>
          </a:bodyPr>
          <a:lstStyle/>
          <a:p>
            <a:r>
              <a:rPr lang="ru-RU" dirty="0"/>
              <a:t>Теперь ребёнок знает главный принцип, можно предоставить ему возможность заполнить другие домики и предложить ему постепенно другие варианты подобных игр.</a:t>
            </a:r>
          </a:p>
          <a:p>
            <a:r>
              <a:rPr lang="ru-RU" dirty="0"/>
              <a:t> </a:t>
            </a:r>
          </a:p>
          <a:p>
            <a:r>
              <a:rPr lang="ru-RU" dirty="0"/>
              <a:t>                                  Игры на состав чисел.</a:t>
            </a:r>
          </a:p>
          <a:p>
            <a:r>
              <a:rPr lang="ru-RU" dirty="0"/>
              <a:t>   Цель: Совершенствовать знания старших дошкольников о составе изученных чисел. Формировать умение представлять число в виде суммы двух слагаемых. </a:t>
            </a:r>
          </a:p>
        </p:txBody>
      </p:sp>
      <p:sp>
        <p:nvSpPr>
          <p:cNvPr id="3" name="Прямоугольник 2"/>
          <p:cNvSpPr/>
          <p:nvPr/>
        </p:nvSpPr>
        <p:spPr>
          <a:xfrm>
            <a:off x="899592" y="3001020"/>
            <a:ext cx="7776864" cy="923330"/>
          </a:xfrm>
          <a:prstGeom prst="rect">
            <a:avLst/>
          </a:prstGeom>
        </p:spPr>
        <p:txBody>
          <a:bodyPr wrap="square">
            <a:spAutoFit/>
          </a:bodyPr>
          <a:lstStyle/>
          <a:p>
            <a:r>
              <a:rPr lang="ru-RU" dirty="0"/>
              <a:t>1.	«Весёлые акулы» - в этой игре, детям предлагается подобрать к верхней части акулы с определённым числом- нижнюю по комбинации подходящих чисел. </a:t>
            </a: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1290119">
            <a:off x="2699792" y="3332237"/>
            <a:ext cx="4459415" cy="352576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613444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Прямоугольник 5"/>
          <p:cNvSpPr/>
          <p:nvPr/>
        </p:nvSpPr>
        <p:spPr>
          <a:xfrm>
            <a:off x="467544" y="705177"/>
            <a:ext cx="8136904" cy="3970318"/>
          </a:xfrm>
          <a:prstGeom prst="rect">
            <a:avLst/>
          </a:prstGeom>
        </p:spPr>
        <p:txBody>
          <a:bodyPr wrap="square">
            <a:spAutoFit/>
          </a:bodyPr>
          <a:lstStyle/>
          <a:p>
            <a:pPr marL="342900" indent="-342900">
              <a:buAutoNum type="arabicPeriod" startAt="2"/>
            </a:pPr>
            <a:r>
              <a:rPr lang="ru-RU" dirty="0" smtClean="0"/>
              <a:t>«</a:t>
            </a:r>
            <a:r>
              <a:rPr lang="ru-RU" dirty="0"/>
              <a:t>Цветок»- в этой игре к серединке цветка с числом необходимо подобрать все возможные комбинации из двух чисел расположенных на лепестках</a:t>
            </a:r>
            <a:r>
              <a:rPr lang="ru-RU" dirty="0" smtClean="0"/>
              <a:t>.</a:t>
            </a:r>
          </a:p>
          <a:p>
            <a:pPr marL="342900" indent="-342900">
              <a:buAutoNum type="arabicPeriod" startAt="2"/>
            </a:pPr>
            <a:endParaRPr lang="ru-RU" dirty="0"/>
          </a:p>
          <a:p>
            <a:pPr marL="342900" indent="-342900">
              <a:buAutoNum type="arabicPeriod" startAt="2"/>
            </a:pPr>
            <a:endParaRPr lang="ru-RU" dirty="0" smtClean="0"/>
          </a:p>
          <a:p>
            <a:pPr marL="342900" indent="-342900">
              <a:buAutoNum type="arabicPeriod" startAt="2"/>
            </a:pPr>
            <a:endParaRPr lang="ru-RU" dirty="0"/>
          </a:p>
          <a:p>
            <a:pPr marL="342900" indent="-342900">
              <a:buAutoNum type="arabicPeriod" startAt="2"/>
            </a:pPr>
            <a:endParaRPr lang="ru-RU" dirty="0" smtClean="0"/>
          </a:p>
          <a:p>
            <a:pPr marL="342900" indent="-342900">
              <a:buAutoNum type="arabicPeriod" startAt="2"/>
            </a:pPr>
            <a:endParaRPr lang="ru-RU" dirty="0"/>
          </a:p>
          <a:p>
            <a:pPr marL="342900" indent="-342900">
              <a:buAutoNum type="arabicPeriod" startAt="2"/>
            </a:pPr>
            <a:endParaRPr lang="ru-RU" dirty="0" smtClean="0"/>
          </a:p>
          <a:p>
            <a:endParaRPr lang="ru-RU" dirty="0"/>
          </a:p>
          <a:p>
            <a:r>
              <a:rPr lang="ru-RU" dirty="0"/>
              <a:t>3.	«Рожок мороженного»- на вафельном рожке изображены цифры от 1 до 10, необходимо подобрать шарики мороженного таким образом, чтобы их сумма была равна цифре на вафельном рожке.</a:t>
            </a:r>
          </a:p>
        </p:txBody>
      </p:sp>
      <p:pic>
        <p:nvPicPr>
          <p:cNvPr id="2055" name="Picture 7"/>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19561179">
            <a:off x="3231036" y="901749"/>
            <a:ext cx="3688140" cy="3285561"/>
          </a:xfrm>
          <a:prstGeom prst="rect">
            <a:avLst/>
          </a:prstGeom>
          <a:noFill/>
          <a:extLst>
            <a:ext uri="{909E8E84-426E-40DD-AFC4-6F175D3DCCD1}">
              <a14:hiddenFill xmlns:a14="http://schemas.microsoft.com/office/drawing/2010/main">
                <a:solidFill>
                  <a:srgbClr val="FFFFFF"/>
                </a:solidFill>
              </a14:hiddenFill>
            </a:ext>
          </a:extLst>
        </p:spPr>
      </p:pic>
      <p:pic>
        <p:nvPicPr>
          <p:cNvPr id="2056" name="Picture 8"/>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860551" y="4437112"/>
            <a:ext cx="3350890" cy="212365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578740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467544" y="692696"/>
            <a:ext cx="8136904" cy="2308324"/>
          </a:xfrm>
          <a:prstGeom prst="rect">
            <a:avLst/>
          </a:prstGeom>
        </p:spPr>
        <p:txBody>
          <a:bodyPr wrap="square">
            <a:spAutoFit/>
          </a:bodyPr>
          <a:lstStyle/>
          <a:p>
            <a:r>
              <a:rPr lang="ru-RU" dirty="0"/>
              <a:t>4.	«Разноцветные баночки»- в этой игре детям предлагаются пустые баночки с крышками разного цвета и жучки по цвету крышек, на крышку ребёнок самостоятельно кладёт карточку с цифрой от 1 до 10 и заполняет банку жучками, на спинках которых расположены  точки от 0 до 10, чтобы подобрать состав числа на крышке, при этом игра усложняется тем, что нужно подбирать жучков по цвету крышки. То-есть, в банку с красной крышкой можно складывать только красных жучков и т.д.</a:t>
            </a:r>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1406615">
            <a:off x="1950876" y="2315722"/>
            <a:ext cx="5535333" cy="480105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1260834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467544" y="764704"/>
            <a:ext cx="7992888" cy="1477328"/>
          </a:xfrm>
          <a:prstGeom prst="rect">
            <a:avLst/>
          </a:prstGeom>
        </p:spPr>
        <p:txBody>
          <a:bodyPr wrap="square">
            <a:spAutoFit/>
          </a:bodyPr>
          <a:lstStyle/>
          <a:p>
            <a:r>
              <a:rPr lang="ru-RU" dirty="0"/>
              <a:t>5.	«Ёжики»- ещё один вариант игры- на ёжиках изображены две цифры, образующие состав числа одного из предметов, которые собирает ёжик (листики, яблоки, грибы, жёлуди) применив сложение, ребёнок сможет найти необходимый предмет для ёжика, на котором изображены цифры от 1 до 10.</a:t>
            </a:r>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20513815">
            <a:off x="2100430" y="1832237"/>
            <a:ext cx="5777593" cy="477279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8813178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708523" y="836712"/>
            <a:ext cx="7920880" cy="1200329"/>
          </a:xfrm>
          <a:prstGeom prst="rect">
            <a:avLst/>
          </a:prstGeom>
        </p:spPr>
        <p:txBody>
          <a:bodyPr wrap="square">
            <a:spAutoFit/>
          </a:bodyPr>
          <a:lstStyle/>
          <a:p>
            <a:r>
              <a:rPr lang="ru-RU" dirty="0"/>
              <a:t>6.	«Весёлая рыбалка»- в этой игре детям даются ведёрки, на которых написано число, в каждое ведёрко нужно положить рыбки, подходящие по составу числа(на рыбках сумма двух чисел).</a:t>
            </a:r>
          </a:p>
        </p:txBody>
      </p:sp>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43337" y="1859251"/>
            <a:ext cx="4954290" cy="3329283"/>
          </a:xfrm>
          <a:prstGeom prst="rect">
            <a:avLst/>
          </a:prstGeom>
          <a:noFill/>
          <a:extLst>
            <a:ext uri="{909E8E84-426E-40DD-AFC4-6F175D3DCCD1}">
              <a14:hiddenFill xmlns:a14="http://schemas.microsoft.com/office/drawing/2010/main">
                <a:solidFill>
                  <a:srgbClr val="FFFFFF"/>
                </a:solidFill>
              </a14:hiddenFill>
            </a:ext>
          </a:extLst>
        </p:spPr>
      </p:pic>
      <p:sp>
        <p:nvSpPr>
          <p:cNvPr id="3" name="Прямоугольник 2"/>
          <p:cNvSpPr/>
          <p:nvPr/>
        </p:nvSpPr>
        <p:spPr>
          <a:xfrm>
            <a:off x="531103" y="5188534"/>
            <a:ext cx="8017842" cy="1200329"/>
          </a:xfrm>
          <a:prstGeom prst="rect">
            <a:avLst/>
          </a:prstGeom>
        </p:spPr>
        <p:txBody>
          <a:bodyPr wrap="square">
            <a:spAutoFit/>
          </a:bodyPr>
          <a:lstStyle/>
          <a:p>
            <a:r>
              <a:rPr lang="ru-RU" dirty="0"/>
              <a:t>В заключении хочу добавить, что прочное запоминание состава чисел возможно только при условии регулярных упражнений. Фантазируйте, меняйте игры, чтобы ребёнок не утратил интерес к математике.</a:t>
            </a:r>
          </a:p>
        </p:txBody>
      </p:sp>
    </p:spTree>
    <p:extLst>
      <p:ext uri="{BB962C8B-B14F-4D97-AF65-F5344CB8AC3E}">
        <p14:creationId xmlns:p14="http://schemas.microsoft.com/office/powerpoint/2010/main" val="355219674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Остин">
  <a:themeElements>
    <a:clrScheme name="Остин">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Остин">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Остин">
      <a:fillStyleLst>
        <a:solidFill>
          <a:schemeClr val="phClr"/>
        </a:solidFill>
        <a:gradFill rotWithShape="1">
          <a:gsLst>
            <a:gs pos="0">
              <a:schemeClr val="phClr">
                <a:tint val="20000"/>
                <a:satMod val="180000"/>
                <a:lumMod val="98000"/>
              </a:schemeClr>
            </a:gs>
            <a:gs pos="40000">
              <a:schemeClr val="phClr">
                <a:tint val="30000"/>
                <a:satMod val="260000"/>
                <a:lumMod val="84000"/>
              </a:schemeClr>
            </a:gs>
            <a:gs pos="100000">
              <a:schemeClr val="phClr">
                <a:tint val="100000"/>
                <a:satMod val="110000"/>
                <a:lumMod val="100000"/>
              </a:schemeClr>
            </a:gs>
          </a:gsLst>
          <a:lin ang="5040000" scaled="1"/>
        </a:gradFill>
        <a:gradFill rotWithShape="1">
          <a:gsLst>
            <a:gs pos="0">
              <a:schemeClr val="phClr"/>
            </a:gs>
            <a:gs pos="100000">
              <a:schemeClr val="phClr">
                <a:shade val="75000"/>
                <a:satMod val="120000"/>
                <a:lumMod val="9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a:effectStyle>
        <a:effectStyle>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prstMaterial="metal">
            <a:bevelT w="101600" h="25400" prst="softRound"/>
            <a:contourClr>
              <a:schemeClr val="phClr">
                <a:shade val="30000"/>
              </a:schemeClr>
            </a:contourClr>
          </a:sp3d>
        </a:effectStyle>
      </a:effectStyleLst>
      <a:bgFillStyleLst>
        <a:solidFill>
          <a:schemeClr val="phClr"/>
        </a:solidFill>
        <a:gradFill rotWithShape="1">
          <a:gsLst>
            <a:gs pos="0">
              <a:schemeClr val="phClr">
                <a:shade val="94000"/>
                <a:satMod val="114000"/>
                <a:lumMod val="96000"/>
              </a:schemeClr>
            </a:gs>
            <a:gs pos="62000">
              <a:schemeClr val="phClr">
                <a:tint val="92000"/>
                <a:shade val="66000"/>
                <a:satMod val="110000"/>
                <a:lumMod val="80000"/>
              </a:schemeClr>
            </a:gs>
            <a:gs pos="100000">
              <a:schemeClr val="phClr">
                <a:tint val="89000"/>
                <a:shade val="62000"/>
                <a:satMod val="110000"/>
                <a:lumMod val="72000"/>
              </a:schemeClr>
            </a:gs>
          </a:gsLst>
          <a:lin ang="5400000" scaled="0"/>
        </a:gradFill>
        <a:blipFill rotWithShape="1">
          <a:blip xmlns:r="http://schemas.openxmlformats.org/officeDocument/2006/relationships" r:embed="rId1">
            <a:duotone>
              <a:schemeClr val="phClr">
                <a:tint val="80000"/>
                <a:shade val="58000"/>
              </a:schemeClr>
              <a:schemeClr val="phClr">
                <a:tint val="73000"/>
                <a:shade val="68000"/>
                <a:satMod val="15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Austin</Template>
  <TotalTime>2</TotalTime>
  <Words>430</Words>
  <Application>Microsoft Office PowerPoint</Application>
  <PresentationFormat>Экран (4:3)</PresentationFormat>
  <Paragraphs>30</Paragraphs>
  <Slides>8</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8</vt:i4>
      </vt:variant>
    </vt:vector>
  </HeadingPairs>
  <TitlesOfParts>
    <vt:vector size="9" baseType="lpstr">
      <vt:lpstr>Остин</vt:lpstr>
      <vt:lpstr> «Математические игры для знакомства старших дошкольников с составом числа» </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«Математические игры для знакомства старших дошкольников с составом числа»</dc:title>
  <dc:creator>Светик</dc:creator>
  <cp:lastModifiedBy>Пользователь Windows</cp:lastModifiedBy>
  <cp:revision>2</cp:revision>
  <dcterms:created xsi:type="dcterms:W3CDTF">2022-03-27T05:00:59Z</dcterms:created>
  <dcterms:modified xsi:type="dcterms:W3CDTF">2022-03-27T05:13:57Z</dcterms:modified>
</cp:coreProperties>
</file>