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8" r:id="rId3"/>
    <p:sldId id="268" r:id="rId4"/>
    <p:sldId id="261" r:id="rId5"/>
    <p:sldId id="260" r:id="rId6"/>
    <p:sldId id="263" r:id="rId7"/>
    <p:sldId id="262" r:id="rId8"/>
    <p:sldId id="264" r:id="rId9"/>
    <p:sldId id="269" r:id="rId10"/>
    <p:sldId id="270" r:id="rId11"/>
    <p:sldId id="265" r:id="rId12"/>
    <p:sldId id="271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177" autoAdjust="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7CD1-CF96-423C-9DFE-C0C4BAC6ABA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28587-2836-4105-B252-8A920313B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1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1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3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834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0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6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0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0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0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2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6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9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7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7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2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9BBC92-2BC3-46CD-AB5B-5A4EAFA4158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877824-5AE2-43CE-8E37-003AC58A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2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0%B4%D0%B8%D1%82%D0%B5%D1%80" TargetMode="External"/><Relationship Id="rId2" Type="http://schemas.openxmlformats.org/officeDocument/2006/relationships/hyperlink" Target="https://chocosite.ru/domashnij-shokolad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of.biografguru.ru/about/konditeri/?q=3000&amp;dp=43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26" y="383999"/>
            <a:ext cx="10278747" cy="11339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16168" y="4144134"/>
            <a:ext cx="5980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Воспитанник старшей группы</a:t>
            </a:r>
          </a:p>
          <a:p>
            <a:pPr lvl="0"/>
            <a:r>
              <a:rPr lang="ru-RU" alt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Филиппов Андрей, </a:t>
            </a:r>
            <a:r>
              <a:rPr lang="ru-RU" altLang="en-US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6 лет</a:t>
            </a:r>
            <a:endParaRPr lang="ru-RU" alt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alt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Руковоитель</a:t>
            </a:r>
            <a:r>
              <a:rPr lang="ru-RU" alt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ru-RU" alt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Болдовская</a:t>
            </a:r>
            <a:r>
              <a:rPr lang="ru-RU" alt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Елена </a:t>
            </a:r>
            <a:r>
              <a:rPr lang="ru-RU" alt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Михайловна</a:t>
            </a:r>
            <a:endParaRPr lang="ru-RU" alt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altLang="zh-CN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Родитель</a:t>
            </a:r>
          </a:p>
          <a:p>
            <a:pPr lvl="0"/>
            <a:r>
              <a:rPr lang="ru-RU" altLang="zh-CN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Филиппова Маргарина Александровна</a:t>
            </a:r>
            <a:endParaRPr lang="en-US" altLang="zh-CN" sz="2000" b="1" i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461219"/>
            <a:ext cx="615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 w="0"/>
                <a:latin typeface="Georgia" panose="02040502050405020303" pitchFamily="18" charset="0"/>
              </a:rPr>
              <a:t>«Пекарь-кондитер»</a:t>
            </a:r>
            <a:endParaRPr lang="ru-RU" sz="4000" b="1" i="1" dirty="0">
              <a:ln w="0"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88" y="1285240"/>
            <a:ext cx="3159605" cy="42367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838" y="1800636"/>
            <a:ext cx="2607162" cy="327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321" y="1800636"/>
            <a:ext cx="27940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36320" y="1285240"/>
            <a:ext cx="361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нарезаем орехи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7760" y="1285240"/>
            <a:ext cx="68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аскладываем в форму сладкие шарики и орехи по вкусу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1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8852"/>
            <a:ext cx="3403600" cy="449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0" y="1608852"/>
            <a:ext cx="3616960" cy="449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5120" y="1127760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разливаем шоколад по формам</a:t>
            </a:r>
            <a:endParaRPr lang="ru-RU" dirty="0"/>
          </a:p>
        </p:txBody>
      </p:sp>
      <p:pic>
        <p:nvPicPr>
          <p:cNvPr id="1026" name="Picture 2" descr="https://im0-tub-ru.yandex.net/i?id=3d730bb2e8c6fdccf343354a4431c75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8852"/>
            <a:ext cx="3048588" cy="449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9920" y="1127760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тправляем в холодильник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93760" y="1127760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упаковываем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2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71" y="141409"/>
            <a:ext cx="4333429" cy="661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792720" y="1910080"/>
            <a:ext cx="325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</a:t>
            </a:r>
          </a:p>
          <a:p>
            <a:endParaRPr lang="ru-RU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Упаковали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Получилось красиво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Вкусно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8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" y="1628836"/>
            <a:ext cx="4876800" cy="420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243841"/>
            <a:ext cx="4259580" cy="567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63520" y="243841"/>
            <a:ext cx="447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любовью дарю папе подарок сделанный своими руками!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7840" y="5902960"/>
            <a:ext cx="1092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Заключение: Андрей научился делать  шоколад при помощи мамы и подарил его папе, благодаря тому, что узнал про профессию пекарь-кондитер и применил все знания и умения в работе.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953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040" y="650240"/>
            <a:ext cx="60045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Интернет – сайты</a:t>
            </a:r>
          </a:p>
          <a:p>
            <a:endParaRPr lang="ru-RU" sz="2800" dirty="0" smtClean="0"/>
          </a:p>
          <a:p>
            <a:pPr lvl="0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Домашний шоколад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https://chocosite.ru/domashnij-shokolad/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Свободная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энциклопедия «Википедия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https://ru.wikipedia.org/wiki/%D0%9A%D0%BE%D0%BD%D0%B4%D0%B8%D1%82%D0%B5%D1%80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Справочник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профессий «BIOGRAFGURU.RU</a:t>
            </a:r>
          </a:p>
          <a:p>
            <a:pPr lvl="0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http://prof.biografguru.ru/about/konditeri/?q=3000&amp;dp=435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8382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040" y="402719"/>
            <a:ext cx="987552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Актуальность:</a:t>
            </a:r>
          </a:p>
          <a:p>
            <a:r>
              <a:rPr lang="ru-RU" sz="2000" dirty="0" smtClean="0"/>
              <a:t>В последнее время у детей дошкольного возраста возникает потребность в ознакомлении с разнообразным миром профессий. Дети в играх отображают уже приобретенные знания о представителях разных профессий, примеряют на себя костюмы. Дети следуют определенным алгоритмам, проигрывают выбранную роль все это помогает ребятам не только обогатить игровой опыт, но и поддержать интерес к выбору будущей профессии. А профессия кондитер пользуется популярностью и считается востребованной.</a:t>
            </a:r>
          </a:p>
          <a:p>
            <a:r>
              <a:rPr lang="ru-RU" sz="2000" b="1" u="sng" dirty="0" smtClean="0"/>
              <a:t>Цель:</a:t>
            </a:r>
            <a:r>
              <a:rPr lang="ru-RU" sz="2000" b="1" dirty="0" smtClean="0"/>
              <a:t> </a:t>
            </a:r>
            <a:r>
              <a:rPr lang="ru-RU" sz="2000" dirty="0" smtClean="0"/>
              <a:t>Знакомство с профессией пекарь – кондитер</a:t>
            </a:r>
          </a:p>
          <a:p>
            <a:r>
              <a:rPr lang="ru-RU" sz="2000" b="1" u="sng" dirty="0" smtClean="0"/>
              <a:t>Задачи:</a:t>
            </a:r>
            <a:r>
              <a:rPr lang="ru-RU" sz="2000" u="sng" dirty="0" smtClean="0"/>
              <a:t>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Сформировать представления о трудовых действиях </a:t>
            </a:r>
            <a:r>
              <a:rPr lang="ru-RU" sz="2000" dirty="0"/>
              <a:t>профессии </a:t>
            </a:r>
            <a:r>
              <a:rPr lang="ru-RU" sz="2000" dirty="0" smtClean="0"/>
              <a:t>пекарь-кондитер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Научить </a:t>
            </a:r>
            <a:r>
              <a:rPr lang="ru-RU" sz="2000" dirty="0"/>
              <a:t>готовить шоколад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Воспитывать бережное отношение к труду и его результатам</a:t>
            </a:r>
          </a:p>
          <a:p>
            <a:r>
              <a:rPr lang="ru-RU" sz="2000" b="1" dirty="0" smtClean="0"/>
              <a:t>Объект исследования: </a:t>
            </a:r>
            <a:r>
              <a:rPr lang="ru-RU" sz="2000" dirty="0" smtClean="0"/>
              <a:t>Профессия пекарь – кондитер</a:t>
            </a:r>
          </a:p>
          <a:p>
            <a:r>
              <a:rPr lang="ru-RU" sz="2000" b="1" dirty="0" smtClean="0"/>
              <a:t>Предмет исследования</a:t>
            </a:r>
            <a:r>
              <a:rPr lang="ru-RU" sz="2000" dirty="0" smtClean="0"/>
              <a:t>: Шоколад</a:t>
            </a:r>
          </a:p>
          <a:p>
            <a:r>
              <a:rPr lang="ru-RU" sz="2000" b="1" u="sng" dirty="0" smtClean="0"/>
              <a:t>Гипотеза:</a:t>
            </a:r>
            <a:r>
              <a:rPr lang="ru-RU" sz="2000" b="1" dirty="0" smtClean="0"/>
              <a:t> </a:t>
            </a:r>
            <a:r>
              <a:rPr lang="ru-RU" sz="2000" dirty="0" smtClean="0"/>
              <a:t>Если я сделаю шоколад, то подарю папе его на праздник</a:t>
            </a:r>
          </a:p>
          <a:p>
            <a:r>
              <a:rPr lang="ru-RU" sz="2000" b="1" u="sng" dirty="0" smtClean="0"/>
              <a:t>Практическая значимость </a:t>
            </a:r>
            <a:r>
              <a:rPr lang="ru-RU" sz="2000" b="1" dirty="0" smtClean="0"/>
              <a:t>работы </a:t>
            </a:r>
            <a:r>
              <a:rPr lang="ru-RU" sz="2000" dirty="0" smtClean="0"/>
              <a:t>заключается в возможности ее использования на занятиях по лепке, окружающего мира, развитию речи, мастер-классах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8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68160" y="1107440"/>
            <a:ext cx="431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Профессия пекарь-кондитер</a:t>
            </a:r>
          </a:p>
          <a:p>
            <a:endParaRPr lang="ru-RU" dirty="0" smtClean="0"/>
          </a:p>
          <a:p>
            <a:r>
              <a:rPr lang="ru-RU" sz="2400" b="1" dirty="0"/>
              <a:t>Пекарь</a:t>
            </a:r>
            <a:r>
              <a:rPr lang="ru-RU" sz="2400" dirty="0"/>
              <a:t> – это мастер, занимающийся выпечкой хлебобулочных изделий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Кондитер</a:t>
            </a:r>
            <a:r>
              <a:rPr lang="ru-RU" sz="2400" dirty="0" smtClean="0"/>
              <a:t> </a:t>
            </a:r>
            <a:r>
              <a:rPr lang="ru-RU" sz="2400" dirty="0"/>
              <a:t>– это мастер по изготовлению кондитерских изделий (печенье, пирожные, конфеты).</a:t>
            </a:r>
          </a:p>
          <a:p>
            <a:endParaRPr lang="ru-RU" dirty="0"/>
          </a:p>
        </p:txBody>
      </p:sp>
      <p:pic>
        <p:nvPicPr>
          <p:cNvPr id="1026" name="Picture 2" descr="Пекарь Кондитер Интернет Магазин Для Кондитер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1107440"/>
            <a:ext cx="5486399" cy="4339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9245" y="207034"/>
            <a:ext cx="552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Изучение профессии пекарь-кондитер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67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39" y="293299"/>
            <a:ext cx="4748266" cy="633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097520" y="467360"/>
            <a:ext cx="39420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Что умеет делать </a:t>
            </a:r>
          </a:p>
          <a:p>
            <a:r>
              <a:rPr lang="ru-RU" sz="2000" b="1" dirty="0" smtClean="0"/>
              <a:t>Пекарь-Кондитер</a:t>
            </a:r>
            <a:r>
              <a:rPr lang="ru-RU" sz="2000" dirty="0" smtClean="0"/>
              <a:t> ?</a:t>
            </a:r>
          </a:p>
          <a:p>
            <a:endParaRPr lang="ru-RU" sz="2000" dirty="0" smtClean="0"/>
          </a:p>
          <a:p>
            <a:r>
              <a:rPr lang="ru-RU" sz="2000" dirty="0" smtClean="0"/>
              <a:t>Он занимается приготовлением различных видов теста, начинок, кремов, шоколада, декора, по заданной рецептуре, выпекает и украшает продукцию. Это высококачественные, разнообразного вида, вкуса и аромата пищевые продукты. Большая часть работ выполняется вручную с помощью специальных инструментов, превращая профессию кондитера в искусство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55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544320"/>
            <a:ext cx="5879253" cy="440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43520" y="1544320"/>
            <a:ext cx="4185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Важные личные качества кондитера:</a:t>
            </a:r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Чувство вкуса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Обаяние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Способность к творчеству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Хорошая память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Хорошая физическая форма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44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74" y="623553"/>
            <a:ext cx="8402129" cy="539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7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6080" y="1767840"/>
            <a:ext cx="4135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Ингредиенты:</a:t>
            </a:r>
          </a:p>
          <a:p>
            <a:endParaRPr lang="ru-RU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</a:rPr>
              <a:t>Шоколад 100 г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Georgia" panose="02040502050405020303" pitchFamily="18" charset="0"/>
              </a:rPr>
              <a:t>Mycryo</a:t>
            </a:r>
            <a:r>
              <a:rPr lang="en-US" sz="2000" dirty="0" smtClean="0">
                <a:latin typeface="Georgia" panose="02040502050405020303" pitchFamily="18" charset="0"/>
              </a:rPr>
              <a:t> (</a:t>
            </a:r>
            <a:r>
              <a:rPr lang="ru-RU" sz="2000" dirty="0" err="1" smtClean="0">
                <a:latin typeface="Georgia" panose="02040502050405020303" pitchFamily="18" charset="0"/>
              </a:rPr>
              <a:t>Микрио</a:t>
            </a:r>
            <a:r>
              <a:rPr lang="en-US" sz="2000" dirty="0" smtClean="0">
                <a:latin typeface="Georgia" panose="02040502050405020303" pitchFamily="18" charset="0"/>
              </a:rPr>
              <a:t>)</a:t>
            </a:r>
            <a:r>
              <a:rPr lang="ru-RU" sz="2000" dirty="0" smtClean="0">
                <a:latin typeface="Georgia" panose="02040502050405020303" pitchFamily="18" charset="0"/>
              </a:rPr>
              <a:t> 30 </a:t>
            </a:r>
            <a:r>
              <a:rPr lang="ru-RU" sz="2000" dirty="0" err="1" smtClean="0">
                <a:latin typeface="Georgia" panose="02040502050405020303" pitchFamily="18" charset="0"/>
              </a:rPr>
              <a:t>гр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</a:rPr>
              <a:t>Орехи и шарики по вкусу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0" y="1073289"/>
            <a:ext cx="283464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1767840"/>
            <a:ext cx="3189425" cy="487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213360"/>
            <a:ext cx="503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Будем готовить шоколад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315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43840"/>
            <a:ext cx="647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Приготовление шоколада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8" y="1913950"/>
            <a:ext cx="2305762" cy="35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20" y="1913950"/>
            <a:ext cx="2328356" cy="35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88" y="1913950"/>
            <a:ext cx="2306319" cy="35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24619" y="1276714"/>
            <a:ext cx="282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звешиваем шоколад</a:t>
            </a:r>
          </a:p>
          <a:p>
            <a:pPr algn="ctr"/>
            <a:r>
              <a:rPr lang="ru-RU" dirty="0" smtClean="0"/>
              <a:t>100гр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83" y="1913950"/>
            <a:ext cx="2287917" cy="353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54083" y="1259462"/>
            <a:ext cx="219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астапливаем до 40-45 градусов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79064" y="1431989"/>
            <a:ext cx="345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ымешиваем шоколад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437298" y="1052430"/>
            <a:ext cx="248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змеряем температуру, должна быть 30 гр.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8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83" y="1574800"/>
            <a:ext cx="4941413" cy="404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80" y="1574800"/>
            <a:ext cx="2976880" cy="404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55940" y="828136"/>
            <a:ext cx="420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звешиваем </a:t>
            </a:r>
            <a:r>
              <a:rPr lang="ru-RU" dirty="0" err="1" smtClean="0"/>
              <a:t>микрио</a:t>
            </a:r>
            <a:r>
              <a:rPr lang="ru-RU" dirty="0" smtClean="0"/>
              <a:t> 30 </a:t>
            </a:r>
            <a:r>
              <a:rPr lang="ru-RU" dirty="0" err="1" smtClean="0"/>
              <a:t>гр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96480" y="819507"/>
            <a:ext cx="297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обавляем </a:t>
            </a:r>
            <a:r>
              <a:rPr lang="ru-RU" dirty="0" err="1" smtClean="0"/>
              <a:t>микрио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5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451</TotalTime>
  <Words>400</Words>
  <Application>Microsoft Office PowerPoint</Application>
  <PresentationFormat>Широкоэкранный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宋体</vt:lpstr>
      <vt:lpstr>Arial</vt:lpstr>
      <vt:lpstr>Calibri</vt:lpstr>
      <vt:lpstr>Georgia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46</cp:revision>
  <dcterms:created xsi:type="dcterms:W3CDTF">2022-02-20T16:19:39Z</dcterms:created>
  <dcterms:modified xsi:type="dcterms:W3CDTF">2022-02-23T16:59:25Z</dcterms:modified>
</cp:coreProperties>
</file>