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9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"/>
            <a:ext cx="9144000" cy="6856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556792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Путешествие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страну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161852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9144000" cy="69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05646"/>
            <a:ext cx="8808914" cy="61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1" y="1484784"/>
            <a:ext cx="7200900" cy="510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31273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геометрических фигур</a:t>
            </a:r>
          </a:p>
        </p:txBody>
      </p:sp>
    </p:spTree>
    <p:extLst>
      <p:ext uri="{BB962C8B-B14F-4D97-AF65-F5344CB8AC3E}">
        <p14:creationId xmlns:p14="http://schemas.microsoft.com/office/powerpoint/2010/main" val="237517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5118" y="885292"/>
            <a:ext cx="7488832" cy="5569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0"/>
            <a:endCxn id="5" idx="2"/>
          </p:cNvCxnSpPr>
          <p:nvPr/>
        </p:nvCxnSpPr>
        <p:spPr>
          <a:xfrm>
            <a:off x="4659534" y="885292"/>
            <a:ext cx="0" cy="556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39752" y="54868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784" y="885292"/>
            <a:ext cx="0" cy="556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66819" y="885292"/>
            <a:ext cx="0" cy="556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80446" y="342900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1406" y="209477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61406" y="479715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259632" y="1052736"/>
            <a:ext cx="936104" cy="8892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286271" y="227687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37022" y="1085309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38138" y="2276872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88224" y="1027584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788024" y="105884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32240" y="2344210"/>
            <a:ext cx="936104" cy="8892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60850" y="5108203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3004591" y="5013176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348571" y="3720342"/>
            <a:ext cx="936104" cy="8892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61176" y="5157192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020272" y="369519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4865521" y="3686240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259632" y="31273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Дорисуй недостающую фигуру</a:t>
            </a:r>
          </a:p>
        </p:txBody>
      </p:sp>
    </p:spTree>
    <p:extLst>
      <p:ext uri="{BB962C8B-B14F-4D97-AF65-F5344CB8AC3E}">
        <p14:creationId xmlns:p14="http://schemas.microsoft.com/office/powerpoint/2010/main" val="414096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443037"/>
            <a:ext cx="5753100" cy="3971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975" y="312739"/>
            <a:ext cx="836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каких геометрических фигур состоит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84904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admin\Desktop\a6aaa420dfd0fa9c2da643fa0aaaf0d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92696"/>
            <a:ext cx="8279705" cy="602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0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680"/>
            <a:ext cx="8121342" cy="63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84" y="1484784"/>
            <a:ext cx="7272808" cy="5157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Числоград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640960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0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3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91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2022-11-15T13:26:59Z</dcterms:created>
  <dcterms:modified xsi:type="dcterms:W3CDTF">2022-12-06T17:04:36Z</dcterms:modified>
</cp:coreProperties>
</file>