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571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003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228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7632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36745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213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524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099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714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991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702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17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260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526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72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87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E9496-2213-4B23-B0C8-58F9937476DB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C2F2E4-410D-423C-8B58-ED3D236CF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093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1811" y="1630811"/>
            <a:ext cx="7766936" cy="164630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Краткосрочный проект по теме: «Профессии детского сада»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65365" y="3966427"/>
            <a:ext cx="3126419" cy="1096899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Выполнила воспитатель старшей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группы «Родничок»: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Куницына И. Н.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4394" y="534572"/>
            <a:ext cx="8651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«Детский сад комбинированного вида №44 «Соловушка»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9631" y="6063175"/>
            <a:ext cx="2940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Междуреченск 2022 г.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26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23"/>
    </mc:Choice>
    <mc:Fallback>
      <p:transition spd="slow" advTm="352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792" y="420624"/>
            <a:ext cx="8421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заключение дети познакомились с профессией врача. Узнали, что врачи бывают разные, у каждого своя специальность. В ходе ролевой игры ребята опробовали себя в роли доктора.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53390" y="1910882"/>
            <a:ext cx="4535424" cy="3401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7976" y="3236976"/>
            <a:ext cx="4681728" cy="3511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959117" y="1943073"/>
            <a:ext cx="4498634" cy="337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4336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53"/>
    </mc:Choice>
    <mc:Fallback>
      <p:transition spd="slow" advTm="735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257" y="424735"/>
            <a:ext cx="8496824" cy="52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669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42"/>
    </mc:Choice>
    <mc:Fallback>
      <p:transition spd="slow" advTm="124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6128" y="0"/>
            <a:ext cx="659587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3672" y="73352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9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представлений детей о мире труда и профессий – это необходимый процесс, который актуален в современном мире. И начинать знакомство с профессиями нужно именно с тех профессий, которые окружают  и более знакомы детям.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Профессии - Детская  песня _ Песни для детей от Майи и Маши (256  kbps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3672" y="12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312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64"/>
    </mc:Choice>
    <mc:Fallback>
      <p:transition spd="slow" advTm="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0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44" y="466344"/>
            <a:ext cx="657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Начать знакомство с профессиями мы решили с профессии Мастера по стирки белья или прачки. В группе с детьми была проведена предварительная беседа об этой профессии.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11" y="1596335"/>
            <a:ext cx="5880760" cy="4410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5716" y="2255755"/>
            <a:ext cx="5720862" cy="4290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9756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42"/>
    </mc:Choice>
    <mc:Fallback>
      <p:transition spd="slow" advTm="614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048" y="155448"/>
            <a:ext cx="8833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Экскурсия в прачечную.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прачечной дети познакомились с мастером по стирке белья Валентиной Михайловной. Ребята послушали её рассказ, сопровождаемый показом действий: белье замачивается, загружается в машину, засыпается порошок, устанавливается режим стирки. После стирки белье развешивают сушить.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4768" y="2171700"/>
            <a:ext cx="5934456" cy="4450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112" y="2171700"/>
            <a:ext cx="5931408" cy="4448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4435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77"/>
    </mc:Choice>
    <mc:Fallback>
      <p:transition spd="slow" advTm="757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472" y="256032"/>
            <a:ext cx="738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Вернувшись в группу ребята попробовали себя в роли прачек и постирали кукольную одежду.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7138" y="1115314"/>
            <a:ext cx="5209137" cy="3906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140" y="2151301"/>
            <a:ext cx="5478430" cy="410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8726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77"/>
    </mc:Choice>
    <mc:Fallback>
      <p:transition spd="slow" advTm="617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912" y="265176"/>
            <a:ext cx="5897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Следующий день был посвящен профессии швеи. Ребята научились снимать мерки, познакомились с понятием выкройки, узнали о видах ткани.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824" y="1188506"/>
            <a:ext cx="5985987" cy="4489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9632" y="2363724"/>
            <a:ext cx="5821679" cy="4366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5435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88"/>
    </mc:Choice>
    <mc:Fallback>
      <p:transition spd="slow" advTm="588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44" y="329184"/>
            <a:ext cx="703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бумаги ребята сделали собственную выкройку рубашки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43702"/>
            <a:ext cx="5980176" cy="4485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0176" y="2199132"/>
            <a:ext cx="6211824" cy="4658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6371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60"/>
    </mc:Choice>
    <mc:Fallback>
      <p:transition spd="slow" advTm="616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352" y="310896"/>
            <a:ext cx="8979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следующий день дети побывали на экскурсии на кухне, где познакомились с профессией повара. Шеф-повар Марина Александровна рассказала и показала детям кухонное оборудование, а также продемонстрировала работу электрической шинковки. Ребята даже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попробовали натертую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морковь.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78193" y="2080579"/>
            <a:ext cx="5205984" cy="3904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38091" y="2123515"/>
            <a:ext cx="5221224" cy="39159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2575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46"/>
    </mc:Choice>
    <mc:Fallback>
      <p:transition spd="slow" advTm="774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8" y="310896"/>
            <a:ext cx="7790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возвращения в группу мы с детьми поиграли в ролевую игру «Повар». После «приготовления пищи» поварята пригласили ребят в кафе, где уже в роли официантов угощали детей.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1984" y="3305556"/>
            <a:ext cx="4602480" cy="34518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7932" y="1312164"/>
            <a:ext cx="4383024" cy="32872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408" y="1234226"/>
            <a:ext cx="4187768" cy="3140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8221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44"/>
    </mc:Choice>
    <mc:Fallback>
      <p:transition spd="slow" advTm="614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</TotalTime>
  <Words>263</Words>
  <Application>Microsoft Office PowerPoint</Application>
  <PresentationFormat>Произвольный</PresentationFormat>
  <Paragraphs>16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1_Аспект</vt:lpstr>
      <vt:lpstr>Краткосрочный проект по теме: «Профессии детского сада»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 по теме: «Профессии детского сада»</dc:title>
  <dc:creator>Денис Бабушкин</dc:creator>
  <cp:lastModifiedBy>Ирина Корсунова</cp:lastModifiedBy>
  <cp:revision>10</cp:revision>
  <dcterms:created xsi:type="dcterms:W3CDTF">2022-11-13T06:54:03Z</dcterms:created>
  <dcterms:modified xsi:type="dcterms:W3CDTF">2022-12-26T12:30:07Z</dcterms:modified>
</cp:coreProperties>
</file>