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3" r:id="rId1"/>
  </p:sldMasterIdLst>
  <p:sldIdLst>
    <p:sldId id="257" r:id="rId2"/>
    <p:sldId id="287" r:id="rId3"/>
    <p:sldId id="295" r:id="rId4"/>
    <p:sldId id="288" r:id="rId5"/>
    <p:sldId id="289" r:id="rId6"/>
    <p:sldId id="290" r:id="rId7"/>
    <p:sldId id="291" r:id="rId8"/>
    <p:sldId id="292" r:id="rId9"/>
    <p:sldId id="293" r:id="rId10"/>
    <p:sldId id="29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636" y="19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F26F-D4EA-436B-99F8-30AF7846E72B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11153-755C-4F4B-A77F-C779CB17B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73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F26F-D4EA-436B-99F8-30AF7846E72B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11153-755C-4F4B-A77F-C779CB17B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30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F26F-D4EA-436B-99F8-30AF7846E72B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11153-755C-4F4B-A77F-C779CB17B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639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F26F-D4EA-436B-99F8-30AF7846E72B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11153-755C-4F4B-A77F-C779CB17B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976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F26F-D4EA-436B-99F8-30AF7846E72B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11153-755C-4F4B-A77F-C779CB17B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21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F26F-D4EA-436B-99F8-30AF7846E72B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11153-755C-4F4B-A77F-C779CB17B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3224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F26F-D4EA-436B-99F8-30AF7846E72B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11153-755C-4F4B-A77F-C779CB17B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1958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F26F-D4EA-436B-99F8-30AF7846E72B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11153-755C-4F4B-A77F-C779CB17B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462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F26F-D4EA-436B-99F8-30AF7846E72B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11153-755C-4F4B-A77F-C779CB17B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199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F26F-D4EA-436B-99F8-30AF7846E72B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11153-755C-4F4B-A77F-C779CB17B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48040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F26F-D4EA-436B-99F8-30AF7846E72B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11153-755C-4F4B-A77F-C779CB17B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594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4F26F-D4EA-436B-99F8-30AF7846E72B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11153-755C-4F4B-A77F-C779CB17B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58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52"/>
          <a:stretch/>
        </p:blipFill>
        <p:spPr>
          <a:xfrm rot="16200000">
            <a:off x="7849572" y="1511144"/>
            <a:ext cx="5949112" cy="2926816"/>
          </a:xfrm>
          <a:prstGeom prst="rect">
            <a:avLst/>
          </a:prstGeom>
          <a:ln>
            <a:noFill/>
          </a:ln>
          <a:effectLst>
            <a:glow>
              <a:schemeClr val="accent1"/>
            </a:glow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695657" y="5299114"/>
            <a:ext cx="668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ln w="0"/>
                <a:latin typeface="Times New Roman" pitchFamily="18" charset="0"/>
                <a:cs typeface="Times New Roman" pitchFamily="18" charset="0"/>
              </a:rPr>
              <a:t>Исполнитель: </a:t>
            </a:r>
            <a:r>
              <a:rPr lang="ru-RU" sz="1400" dirty="0" err="1" smtClean="0">
                <a:ln w="0"/>
                <a:latin typeface="Times New Roman" pitchFamily="18" charset="0"/>
                <a:cs typeface="Times New Roman" pitchFamily="18" charset="0"/>
              </a:rPr>
              <a:t>Шилина</a:t>
            </a:r>
            <a:r>
              <a:rPr lang="ru-RU" sz="1400" dirty="0" smtClean="0">
                <a:ln w="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n w="0"/>
                <a:latin typeface="Times New Roman" pitchFamily="18" charset="0"/>
                <a:cs typeface="Times New Roman" pitchFamily="18" charset="0"/>
              </a:rPr>
              <a:t>Альфия</a:t>
            </a:r>
            <a:r>
              <a:rPr lang="ru-RU" sz="1400" dirty="0" smtClean="0">
                <a:ln w="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n w="0"/>
                <a:latin typeface="Times New Roman" pitchFamily="18" charset="0"/>
                <a:cs typeface="Times New Roman" pitchFamily="18" charset="0"/>
              </a:rPr>
              <a:t>Искандаровна</a:t>
            </a:r>
            <a:endParaRPr lang="ru-RU" sz="1400" dirty="0" smtClean="0">
              <a:ln w="0"/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dirty="0" smtClean="0">
                <a:ln w="0"/>
                <a:latin typeface="Times New Roman" pitchFamily="18" charset="0"/>
                <a:cs typeface="Times New Roman" pitchFamily="18" charset="0"/>
              </a:rPr>
              <a:t>воспитатель МБДОУ «Детский сад №37 «Искорка» </a:t>
            </a:r>
            <a:endParaRPr lang="ru-RU" sz="1400" dirty="0">
              <a:ln w="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372C304-C1D7-4EFA-9B79-3F27110DD087}"/>
              </a:ext>
            </a:extLst>
          </p:cNvPr>
          <p:cNvSpPr/>
          <p:nvPr/>
        </p:nvSpPr>
        <p:spPr>
          <a:xfrm>
            <a:off x="1797932" y="2875022"/>
            <a:ext cx="8295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«Новые приключения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Лунтика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с использованием технологии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сторителинга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(подготовительная группа)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9312" y="6255026"/>
            <a:ext cx="1749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Междуреченск 2022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5806" t="2580" r="16049" b="-1433"/>
          <a:stretch/>
        </p:blipFill>
        <p:spPr>
          <a:xfrm>
            <a:off x="422787" y="78658"/>
            <a:ext cx="8308257" cy="6779342"/>
          </a:xfrm>
          <a:prstGeom prst="rect">
            <a:avLst/>
          </a:prstGeom>
        </p:spPr>
      </p:pic>
      <p:pic>
        <p:nvPicPr>
          <p:cNvPr id="4" name="Звуковые эффекты - Удар большого гонг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3715" y="30619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3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унти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1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64" y="286454"/>
            <a:ext cx="7452640" cy="633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856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39" y="330711"/>
            <a:ext cx="6443164" cy="565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89" y="472650"/>
            <a:ext cx="8475640" cy="570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6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" b="6176"/>
          <a:stretch/>
        </p:blipFill>
        <p:spPr>
          <a:xfrm>
            <a:off x="453897" y="403122"/>
            <a:ext cx="9254852" cy="534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6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 b="7710"/>
          <a:stretch/>
        </p:blipFill>
        <p:spPr>
          <a:xfrm>
            <a:off x="363793" y="137652"/>
            <a:ext cx="8583561" cy="598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9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95" y="481869"/>
            <a:ext cx="8161360" cy="560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80" y="142619"/>
            <a:ext cx="3094249" cy="28325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625" y="333688"/>
            <a:ext cx="3147026" cy="28325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627" y="3480179"/>
            <a:ext cx="3147025" cy="26749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52" y="3898871"/>
            <a:ext cx="3500504" cy="25837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96" y="142619"/>
            <a:ext cx="3088271" cy="28325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4" y="3987081"/>
            <a:ext cx="3673871" cy="249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0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60000"/>
            <a:lumOff val="40000"/>
          </a:schemeClr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1544</TotalTime>
  <Words>30</Words>
  <Application>Microsoft Office PowerPoint</Application>
  <PresentationFormat>Произвольный</PresentationFormat>
  <Paragraphs>5</Paragraphs>
  <Slides>10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Пользователь Windows</cp:lastModifiedBy>
  <cp:revision>142</cp:revision>
  <dcterms:created xsi:type="dcterms:W3CDTF">2022-09-08T01:20:48Z</dcterms:created>
  <dcterms:modified xsi:type="dcterms:W3CDTF">2022-12-24T06:08:52Z</dcterms:modified>
</cp:coreProperties>
</file>