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8" r:id="rId3"/>
    <p:sldId id="260" r:id="rId4"/>
    <p:sldId id="263" r:id="rId5"/>
    <p:sldId id="284" r:id="rId6"/>
    <p:sldId id="261" r:id="rId7"/>
    <p:sldId id="290" r:id="rId8"/>
    <p:sldId id="301" r:id="rId9"/>
    <p:sldId id="302" r:id="rId10"/>
    <p:sldId id="303" r:id="rId11"/>
    <p:sldId id="259" r:id="rId12"/>
    <p:sldId id="285" r:id="rId13"/>
    <p:sldId id="265" r:id="rId14"/>
    <p:sldId id="304" r:id="rId15"/>
    <p:sldId id="294" r:id="rId16"/>
    <p:sldId id="295" r:id="rId17"/>
    <p:sldId id="298" r:id="rId18"/>
    <p:sldId id="289" r:id="rId19"/>
    <p:sldId id="296" r:id="rId20"/>
    <p:sldId id="291" r:id="rId21"/>
    <p:sldId id="297" r:id="rId22"/>
    <p:sldId id="292" r:id="rId23"/>
    <p:sldId id="293" r:id="rId24"/>
    <p:sldId id="306" r:id="rId25"/>
    <p:sldId id="299" r:id="rId26"/>
    <p:sldId id="300" r:id="rId27"/>
    <p:sldId id="30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315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2240-2850-4ED9-BFD2-F7617935EE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3F02-2C65-4849-BD15-912EFCC12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1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2240-2850-4ED9-BFD2-F7617935EE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3F02-2C65-4849-BD15-912EFCC12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21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2240-2850-4ED9-BFD2-F7617935EE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3F02-2C65-4849-BD15-912EFCC12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2240-2850-4ED9-BFD2-F7617935EE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3F02-2C65-4849-BD15-912EFCC12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7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2240-2850-4ED9-BFD2-F7617935EE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3F02-2C65-4849-BD15-912EFCC12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2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2240-2850-4ED9-BFD2-F7617935EE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3F02-2C65-4849-BD15-912EFCC12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96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2240-2850-4ED9-BFD2-F7617935EE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3F02-2C65-4849-BD15-912EFCC12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43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2240-2850-4ED9-BFD2-F7617935EE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3F02-2C65-4849-BD15-912EFCC12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6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2240-2850-4ED9-BFD2-F7617935EE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3F02-2C65-4849-BD15-912EFCC12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0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2240-2850-4ED9-BFD2-F7617935EE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3F02-2C65-4849-BD15-912EFCC12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1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2240-2850-4ED9-BFD2-F7617935EE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3F02-2C65-4849-BD15-912EFCC12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02240-2850-4ED9-BFD2-F7617935EE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3F02-2C65-4849-BD15-912EFCC12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7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900igr.net/up/datai/216922/0008-02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00250" y="1466850"/>
            <a:ext cx="611505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«Давайте поиграем»</a:t>
            </a:r>
          </a:p>
          <a:p>
            <a:pPr algn="ctr"/>
            <a:r>
              <a:rPr lang="ru-RU" dirty="0"/>
              <a:t> (игры для развития </a:t>
            </a:r>
            <a:r>
              <a:rPr lang="ru-RU" dirty="0" smtClean="0"/>
              <a:t>речи детей </a:t>
            </a:r>
            <a:r>
              <a:rPr lang="ru-RU" dirty="0"/>
              <a:t>старшего дошкольного возраста</a:t>
            </a:r>
            <a:r>
              <a:rPr lang="ru-RU" dirty="0" smtClean="0"/>
              <a:t>)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r>
              <a:rPr lang="ru-RU" dirty="0" smtClean="0"/>
              <a:t>Разработчик    </a:t>
            </a:r>
            <a:r>
              <a:rPr lang="ru-RU" dirty="0" err="1" smtClean="0"/>
              <a:t>Болдовская</a:t>
            </a:r>
            <a:r>
              <a:rPr lang="ru-RU" dirty="0" smtClean="0"/>
              <a:t> Е.М</a:t>
            </a:r>
          </a:p>
          <a:p>
            <a:r>
              <a:rPr lang="ru-RU" dirty="0" smtClean="0"/>
              <a:t>Воспитатель первой категории</a:t>
            </a:r>
          </a:p>
          <a:p>
            <a:r>
              <a:rPr lang="ru-RU" dirty="0" smtClean="0"/>
              <a:t>МБДОУ №37 «Искорка»</a:t>
            </a:r>
            <a:endParaRPr lang="ru-RU" dirty="0" smtClean="0"/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r"/>
            <a:r>
              <a:rPr lang="ru-RU" sz="1400" dirty="0" smtClean="0">
                <a:latin typeface="Monotype Corsiva" panose="03010101010201010101" pitchFamily="66" charset="0"/>
              </a:rPr>
              <a:t>.</a:t>
            </a:r>
            <a:endParaRPr lang="ru-RU" sz="1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1672275"/>
            <a:ext cx="4732020" cy="3395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esthetecurator.com/wp-content/uploads/2018/04/microsoft-powerpoint-design-backgrounds-for-kids-parksandrecgifs-in-powerpoint-background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548"/>
            <a:ext cx="9144000" cy="693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ekaterinasmirnova.064vrspb.caduk.ru/images/0_eb47b_5c25fd9c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80" y="2284171"/>
            <a:ext cx="2326295" cy="18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3075" y="1179816"/>
            <a:ext cx="8042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способствующие расширению и активизации словаря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8649" y="2287272"/>
            <a:ext cx="5874731" cy="345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дарю тебе словечко</a:t>
            </a: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Взрослый и ребенок по очереди дарят друг другу словечко, объясняя его значение, при этом ребенок может называть знакомое ему слово, а взрослый- незнакомое для ребенка слово и не просто объясняют значение этого слова. Но и составляют с ним предложение. В ходе таких упражнений обогащается словарный запас ребенка, развивается связная речь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1672275"/>
            <a:ext cx="4732020" cy="3395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esthetecurator.com/wp-content/uploads/2018/04/microsoft-powerpoint-design-backgrounds-for-kids-parksandrecgifs-in-powerpoint-background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ddu250.minsk.edu.by/ru/sm.aspx?guid=231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436" y="3863147"/>
            <a:ext cx="2228850" cy="222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8383" y="1075409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способствующие расширению и активизации словаря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ридумай новое слово»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3702" t="22576" r="22674" b="12744"/>
          <a:stretch>
            <a:fillRect/>
          </a:stretch>
        </p:blipFill>
        <p:spPr bwMode="auto">
          <a:xfrm rot="10800000">
            <a:off x="3111512" y="2433952"/>
            <a:ext cx="4498975" cy="233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/>
          <a:srcRect l="19620" t="1999" r="18697" b="23152"/>
          <a:stretch/>
        </p:blipFill>
        <p:spPr bwMode="auto">
          <a:xfrm rot="10800000">
            <a:off x="268917" y="2671472"/>
            <a:ext cx="2842595" cy="233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458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baltana.com/files/wallpapers-5/Kids-Powerpoint-HD-Wallpaper-18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6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l="10130" t="3182" r="7843" b="27224"/>
          <a:stretch/>
        </p:blipFill>
        <p:spPr bwMode="auto">
          <a:xfrm rot="10800000">
            <a:off x="2451258" y="1904999"/>
            <a:ext cx="5016342" cy="29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https://i.pinimg.com/originals/6f/65/29/6f65295ad6664f66efeb6d460c06d9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01" y="5061582"/>
            <a:ext cx="1776413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6074" y="768998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семью»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1672275"/>
            <a:ext cx="4732020" cy="3395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esthetecurator.com/wp-content/uploads/2018/04/microsoft-powerpoint-design-backgrounds-for-kids-parksandrecgifs-in-powerpoint-background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img11.postila.io/resize?w=460&amp;src=%2Fdata%2F4a%2Fab%2Fab%2F50%2F4aabab5007e8182cc0768d1408128975098ace405137144dff1aef1a95558c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17" y="3797095"/>
            <a:ext cx="2044351" cy="253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/>
          <a:srcRect l="19961" t="20054" r="13911" b="31149"/>
          <a:stretch/>
        </p:blipFill>
        <p:spPr bwMode="auto">
          <a:xfrm rot="11071141">
            <a:off x="517075" y="2377877"/>
            <a:ext cx="5512961" cy="235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359740" y="1029164"/>
            <a:ext cx="461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«Большое и маленькое»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азови ласково»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7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1672275"/>
            <a:ext cx="4732020" cy="3395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esthetecurator.com/wp-content/uploads/2018/04/microsoft-powerpoint-design-backgrounds-for-kids-parksandrecgifs-in-powerpoint-background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img11.postila.io/resize?w=460&amp;src=%2Fdata%2F4a%2Fab%2Fab%2F50%2F4aabab5007e8182cc0768d1408128975098ace405137144dff1aef1a95558c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324" y="3058174"/>
            <a:ext cx="2044351" cy="253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8650" y="1825626"/>
            <a:ext cx="6229350" cy="1787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«Интеллектуальный теннис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называет слово и быстро передает (бросает) теннисный мяч взрослому, с тем чтобы он придумал к слову определение, например: море- синее; солнце- яркое; дождь- грибной.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1672275"/>
            <a:ext cx="4732020" cy="3395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esthetecurator.com/wp-content/uploads/2018/04/microsoft-powerpoint-design-backgrounds-for-kids-parksandrecgifs-in-powerpoint-background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img11.postila.io/resize?w=460&amp;src=%2Fdata%2F4a%2Fab%2Fab%2F50%2F4aabab5007e8182cc0768d1408128975098ace405137144dff1aef1a95558c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999" y="3062288"/>
            <a:ext cx="2044351" cy="253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/>
          <a:srcRect l="16681" t="13316" r="17455" b="16304"/>
          <a:stretch/>
        </p:blipFill>
        <p:spPr bwMode="auto">
          <a:xfrm>
            <a:off x="781050" y="2655246"/>
            <a:ext cx="4424045" cy="299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1050" y="1025944"/>
            <a:ext cx="60042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способствующие расширению и активизации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словаря</a:t>
            </a: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«Чей, чья, чьё»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3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1672275"/>
            <a:ext cx="4732020" cy="3395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esthetecurator.com/wp-content/uploads/2018/04/microsoft-powerpoint-design-backgrounds-for-kids-parksandrecgifs-in-powerpoint-background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img11.postila.io/resize?w=460&amp;src=%2Fdata%2F4a%2Fab%2Fab%2F50%2F4aabab5007e8182cc0768d1408128975098ace405137144dff1aef1a95558c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999" y="3062288"/>
            <a:ext cx="2044351" cy="253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1050" y="1025944"/>
            <a:ext cx="60042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способствующие расширению и активизации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словаря</a:t>
            </a: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«Какой, какая, какое»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/>
          <a:srcRect l="8668" t="10272" r="2008" b="18436"/>
          <a:stretch/>
        </p:blipFill>
        <p:spPr bwMode="auto">
          <a:xfrm rot="10800000">
            <a:off x="781050" y="2519234"/>
            <a:ext cx="5430750" cy="365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133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1672275"/>
            <a:ext cx="4732020" cy="3395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esthetecurator.com/wp-content/uploads/2018/04/microsoft-powerpoint-design-backgrounds-for-kids-parksandrecgifs-in-powerpoint-background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7651" y="800100"/>
            <a:ext cx="653767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способствующие расширению и активизации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«Скажи правильно»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l="3405" t="12492" b="6123"/>
          <a:stretch/>
        </p:blipFill>
        <p:spPr bwMode="auto">
          <a:xfrm rot="10800000">
            <a:off x="1903427" y="2011816"/>
            <a:ext cx="3301668" cy="416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33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1672275"/>
            <a:ext cx="4732020" cy="3395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esthetecurator.com/wp-content/uploads/2018/04/microsoft-powerpoint-design-backgrounds-for-kids-parksandrecgifs-in-powerpoint-background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ds04.infourok.ru/uploads/ex/1111/0008c3a0-ccff8bc0/hello_html_mace95c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3" t="14127" r="16879" b="1899"/>
          <a:stretch/>
        </p:blipFill>
        <p:spPr bwMode="auto">
          <a:xfrm>
            <a:off x="6542220" y="3143250"/>
            <a:ext cx="2287455" cy="282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/>
          <a:srcRect l="10653" t="5184" r="15278" b="41013"/>
          <a:stretch/>
        </p:blipFill>
        <p:spPr bwMode="auto">
          <a:xfrm rot="10800000">
            <a:off x="762631" y="3228141"/>
            <a:ext cx="3809369" cy="150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3076" y="1337352"/>
            <a:ext cx="7223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способствующие развитию грамматического строя речи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 и много»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 чего»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1672275"/>
            <a:ext cx="4732020" cy="3395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esthetecurator.com/wp-content/uploads/2018/04/microsoft-powerpoint-design-backgrounds-for-kids-parksandrecgifs-in-powerpoint-background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1050" y="1025944"/>
            <a:ext cx="600427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способствующие развитию грамматического строя речи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«Куда и откуда»</a:t>
            </a: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/>
          <a:srcRect l="6189" t="16819" r="6383" b="8904"/>
          <a:stretch/>
        </p:blipFill>
        <p:spPr bwMode="auto">
          <a:xfrm rot="10800000">
            <a:off x="1311203" y="2639062"/>
            <a:ext cx="6653459" cy="359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66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1672275"/>
            <a:ext cx="4732020" cy="3395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esthetecurator.com/wp-content/uploads/2018/04/microsoft-powerpoint-design-backgrounds-for-kids-parksandrecgifs-in-powerpoint-background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9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8650" y="833044"/>
            <a:ext cx="336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нашего детства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http://journalby.com/files/field/image/voynus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95" y="1212701"/>
            <a:ext cx="3782868" cy="2519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d.topic.lt/FF/upload/post/201603/24/1895721/1_170814--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9" y="3805058"/>
            <a:ext cx="3947921" cy="2884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avatars.mds.yandex.net/get-pdb/881477/8fcb7d8c-7bae-47c9-a0ab-42e85357f6fb/s1200?webp=fal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52" y="1507370"/>
            <a:ext cx="3451925" cy="2297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s://img-fotki.yandex.ru/get/3204/23238036.6c/0_f95f6_108ff04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09" y="3956000"/>
            <a:ext cx="3896612" cy="285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3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1672275"/>
            <a:ext cx="4732020" cy="3395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esthetecurator.com/wp-content/uploads/2018/04/microsoft-powerpoint-design-backgrounds-for-kids-parksandrecgifs-in-powerpoint-background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ds04.infourok.ru/uploads/ex/1111/0008c3a0-ccff8bc0/hello_html_mace95c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3" t="14127" r="16879" b="1899"/>
          <a:stretch/>
        </p:blipFill>
        <p:spPr bwMode="auto">
          <a:xfrm>
            <a:off x="6383469" y="3682312"/>
            <a:ext cx="2287455" cy="282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3076" y="1337352"/>
            <a:ext cx="72231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способствующие развитию грамматического строя речи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«Посчитаем»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/>
          <a:srcRect l="9149" t="21120" r="11432" b="32179"/>
          <a:stretch/>
        </p:blipFill>
        <p:spPr bwMode="auto">
          <a:xfrm rot="10800000">
            <a:off x="1029377" y="3367404"/>
            <a:ext cx="5200199" cy="196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01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1672275"/>
            <a:ext cx="4732020" cy="3395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esthetecurator.com/wp-content/uploads/2018/04/microsoft-powerpoint-design-backgrounds-for-kids-parksandrecgifs-in-powerpoint-background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1050" y="1025945"/>
            <a:ext cx="6115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способствующие развитию грамматического строя речи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«Кто, где»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l="9641" t="15006" r="3970" b="14100"/>
          <a:stretch/>
        </p:blipFill>
        <p:spPr bwMode="auto">
          <a:xfrm rot="10800000">
            <a:off x="1777293" y="2526016"/>
            <a:ext cx="5589414" cy="335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09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1672275"/>
            <a:ext cx="4732020" cy="3395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esthetecurator.com/wp-content/uploads/2018/04/microsoft-powerpoint-design-backgrounds-for-kids-parksandrecgifs-in-powerpoint-background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ds04.infourok.ru/uploads/ex/1111/0008c3a0-ccff8bc0/hello_html_mace95c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3" t="14127" r="16879" b="1899"/>
          <a:stretch/>
        </p:blipFill>
        <p:spPr bwMode="auto">
          <a:xfrm>
            <a:off x="6885120" y="3461486"/>
            <a:ext cx="2287455" cy="282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3076" y="1337352"/>
            <a:ext cx="7223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способствующие развитию грамматического строя речи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8650" y="2165166"/>
            <a:ext cx="65722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игру «Живое предложение»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играть всей семьей. Совместно составляется предложение из трех, четырех слов, в зависимости от количества членов семьи. За каждым играющим закрепляется одно слово из предложения. По сигналу все должны стать в одну шеренгу и прочесть предложение, которое получилось. Игру можно проводить несколько раз, при этом важным условием является то, что каждый раз играющие должны становиться в другом порядке, тогда предложения будут звучать по разному. Например, задумано предложение 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Весной расцвели голубые подснежники.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игры предложение может звучать так: 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Расцвели голубые подснежники весной или Голубые подснежники весной расцвели.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1672275"/>
            <a:ext cx="4732020" cy="3395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esthetecurator.com/wp-content/uploads/2018/04/microsoft-powerpoint-design-backgrounds-for-kids-parksandrecgifs-in-powerpoint-background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33350"/>
            <a:ext cx="9144000" cy="69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3076" y="1337352"/>
            <a:ext cx="72231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способствующие развитию  фонематического слуха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/>
              <a:t>Игры на кухне.</a:t>
            </a:r>
            <a:endParaRPr lang="ru-RU" sz="2400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«Вкусные словечки» (по аналогии с игрой «Города»). Каждое последующее слово начинается со звука, на который заканчивается предыдущее слово.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s://i.pinimg.com/originals/6f/65/29/6f65295ad6664f66efeb6d460c06d99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27" y="3878172"/>
            <a:ext cx="2727546" cy="272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70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1672275"/>
            <a:ext cx="4732020" cy="3395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esthetecurator.com/wp-content/uploads/2018/04/microsoft-powerpoint-design-backgrounds-for-kids-parksandrecgifs-in-powerpoint-background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33350"/>
            <a:ext cx="9144000" cy="69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751" y="729089"/>
            <a:ext cx="7223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способствующие развитию  фонематического слуха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«Угадай, что звучало»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«Жмурки»</a:t>
            </a:r>
          </a:p>
        </p:txBody>
      </p:sp>
      <p:pic>
        <p:nvPicPr>
          <p:cNvPr id="9" name="Picture 6" descr="https://i.pinimg.com/originals/6f/65/29/6f65295ad6664f66efeb6d460c06d99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27" y="3878172"/>
            <a:ext cx="2727546" cy="272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8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baltana.com/files/wallpapers-5/Kids-Powerpoint-HD-Wallpaper-18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77"/>
            <a:ext cx="9144000" cy="726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t.depositphotos.com/1001009/3111/i/950/depositphotos_31117573-Little-boy-playing-with-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27" y="5469392"/>
            <a:ext cx="1699548" cy="154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3050" y="365126"/>
            <a:ext cx="7143750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 чтобы речь ребёнка развивалась правильно, родителям необходимо соблюдать несколько условий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  Не старайтесь ускорить ход естественного речевого развития! Не перегружайте ребёнка речевыми занятиями. Игры, упражнения, речевой материал должны соответствовать его возрасту</a:t>
            </a:r>
            <a:r>
              <a:rPr lang="ru-RU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  В общении с ребёнком следите за своей речью. Говорите с ребёнком не торопясь, звуки и слова произносите чётко и ясно, при чтении не забывайте о выразительности. Непонятные слова, обороты, встречающие в тексте, непременно объясните малышу</a:t>
            </a:r>
            <a:r>
              <a:rPr lang="ru-RU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 Не подделывайте под детскую свою речь, не злоупотребляйте также уменьшительно-ласкательными суффиксами - все это тормозит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ребенка</a:t>
            </a:r>
            <a:r>
              <a:rPr lang="ru-RU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ru-RU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  </a:t>
            </a:r>
            <a:r>
              <a:rPr lang="ru-RU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Своевременно устраняйте недостатки речи ребёнка. Стремясь указать неточности и ошибки, встречающиеся в его речи, будьте чрезвычайно осторожны и ни в коем случае не смейтесь над малышом. Самое лучшее -тактично поправьте его и покажите, как надо произнести слово.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59595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baltana.com/files/wallpapers-5/Kids-Powerpoint-HD-Wallpaper-18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3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t.depositphotos.com/1001009/3111/i/950/depositphotos_31117573-Little-boy-playing-with-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14" y="4828511"/>
            <a:ext cx="2234841" cy="20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5400" y="365126"/>
            <a:ext cx="7848600" cy="388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 Если ребёнок торопится высказать свои мысли или говорит тихо, напоминайте ему: говорить надо внятно, чётко и не спеша</a:t>
            </a:r>
            <a:r>
              <a:rPr lang="ru-RU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  Не оставляйте без ответа вопросы ребёнка. И не забудьте проверить: понятен ли ему ваш ответ?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Играя с ребёнком, будьте дружелюбны и уважительны к нему. Он должен чувствовать, что эти занятия - не скучная неизбежная повинность, а интересная, увлекательная игра, в которой он обязательно должен выиграть. Поощряйте его малейшие успехи и будьте терпеливы при неудачах.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 Развитие речи ребёнка в дошкольном возрасте способствует в дальнейшем лёгкому и успешному  обучению ребёнка в школе.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«Игра-это искра, зажигающая огонек пытливости и любознательности».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      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Играйте со своим ребёнком!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baltana.com/files/wallpapers-5/Kids-Powerpoint-HD-Wallpaper-18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53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t.depositphotos.com/1001009/3111/i/950/depositphotos_31117573-Little-boy-playing-with-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14" y="4828511"/>
            <a:ext cx="2234841" cy="20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5400" y="365126"/>
            <a:ext cx="7848600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48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4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4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9625" y="2967335"/>
            <a:ext cx="7064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5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1672275"/>
            <a:ext cx="4732020" cy="3395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esthetecurator.com/wp-content/uploads/2018/04/microsoft-powerpoint-design-backgrounds-for-kids-parksandrecgifs-in-powerpoint-background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mdoy-nep.my1.ru/pictures/5145843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1" y="4526008"/>
            <a:ext cx="1562099" cy="182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ds04.infourok.ru/uploads/ex/1111/0008c3a0-ccff8bc0/hello_html_mace95cb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3" t="14127" r="16879" b="1899"/>
          <a:stretch/>
        </p:blipFill>
        <p:spPr bwMode="auto">
          <a:xfrm>
            <a:off x="5429250" y="4526008"/>
            <a:ext cx="1581151" cy="195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851" y="991238"/>
            <a:ext cx="3562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>«Игра – в значительной степени основа всей человеческой культуры».</a:t>
            </a:r>
            <a:endParaRPr lang="ru-RU" sz="1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                                                            </a:t>
            </a:r>
            <a:r>
              <a:rPr lang="ru-RU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А.В.Луначарский</a:t>
            </a:r>
            <a:endParaRPr lang="ru-RU" sz="1400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3075" y="2344917"/>
            <a:ext cx="77184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это самое первое слово, которое ассоциируется у нас со словом «детство».  Игра — основной вид деятельности ребенка, она оказывает многогранное влияние на психическое развитие ребенка. В игре дети овладевают новыми навыками, умениями и знаниями. Только в игре осваиваются  правила человеческого общения. Вне игры не может быть достигнуто полноценное нравственное и волевое развитие ребенка, вне игры нет воспитания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18835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baltana.com/files/wallpapers-5/Kids-Powerpoint-HD-Wallpaper-18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0308"/>
            <a:ext cx="9144000" cy="726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xn----btbhz1am0a1e.xn--p1ai/aprel/leto/lnglolrolv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29" y="3223846"/>
            <a:ext cx="3323069" cy="214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7800" y="365127"/>
            <a:ext cx="44479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Многими родителями считается, что игры, которыми увлечены их дети, являются обычным развлечением, и придают им мало значения. Но как утверждают специалисты, в развитии детей роль игры настолько велика, что  часто от того, в какие игры малыш играет, будет зависеть его деятельность в будущем.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ryazanceva-ds7.edumsko.ru/uploads/3000/6757/persona/articles/kartinki/2017/.thumbs/deti_13.png?15044461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76" y="3358102"/>
            <a:ext cx="2243284" cy="242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mdou-lukomore.narod.ru/images/j3fbv-kopija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738" y="0"/>
            <a:ext cx="3630262" cy="2360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2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baltana.com/files/wallpapers-5/Kids-Powerpoint-HD-Wallpaper-18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00"/>
            <a:ext cx="9144000" cy="726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00200" y="571500"/>
            <a:ext cx="66865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Свободная, ясная, логическая, выразительная, красивая устная речь ребенка - это цель, к которой мы должны стремиться.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речью –важный этап в жизни ребенка: речь необходима для общения со взрослыми и сверстниками, для формирования его  интеллектуальной, волевой и эмоциональной сферы. Развитие речи включает разные компоненты: становление  звукопроизношения, обогащение словарного запаса, формирование грамматического и лексического строя речи, развитие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общеречевых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и связной речи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Достичь этой цели помогают игры, в которые мы играем с детьми.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303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st.depositphotos.com/1001009/3111/i/950/depositphotos_31117573-Little-boy-playing-with-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14" y="5336787"/>
            <a:ext cx="2234841" cy="20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2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1672275"/>
            <a:ext cx="4732020" cy="3395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esthetecurator.com/wp-content/uploads/2018/04/microsoft-powerpoint-design-backgrounds-for-kids-parksandrecgifs-in-powerpoint-background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ekaterinasmirnova.064vrspb.caduk.ru/images/0_eb47b_5c25fd9c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45" y="3813232"/>
            <a:ext cx="2326295" cy="18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3508" y="2443370"/>
            <a:ext cx="49574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Игры-соревнования</a:t>
            </a: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больше назовет»: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-птиц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-животных жарких стран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-рыб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-мебели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-деревьев…….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3075" y="1179816"/>
            <a:ext cx="8042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способствующие расширению и активизации словаря</a:t>
            </a:r>
          </a:p>
        </p:txBody>
      </p:sp>
    </p:spTree>
    <p:extLst>
      <p:ext uri="{BB962C8B-B14F-4D97-AF65-F5344CB8AC3E}">
        <p14:creationId xmlns:p14="http://schemas.microsoft.com/office/powerpoint/2010/main" val="14518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1672275"/>
            <a:ext cx="4732020" cy="3395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esthetecurator.com/wp-content/uploads/2018/04/microsoft-powerpoint-design-backgrounds-for-kids-parksandrecgifs-in-powerpoint-background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ekaterinasmirnova.064vrspb.caduk.ru/images/0_eb47b_5c25fd9c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45" y="3813232"/>
            <a:ext cx="2326295" cy="18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300" y="2223177"/>
            <a:ext cx="49574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слова»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Лиса (какая?)……..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на что похоже и почему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Мяч, ель, телефон…)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одним словом» (девочка с голубыми волосами…</a:t>
            </a:r>
          </a:p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животное, которое сторожит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дом…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белый холодный …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«Отвечай, но цвет не называй»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(Какого цвета небо? Как незабудка!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лимон?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клубника?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3075" y="1179816"/>
            <a:ext cx="8042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способствующие расширению и активизации словаря</a:t>
            </a:r>
          </a:p>
        </p:txBody>
      </p:sp>
    </p:spTree>
    <p:extLst>
      <p:ext uri="{BB962C8B-B14F-4D97-AF65-F5344CB8AC3E}">
        <p14:creationId xmlns:p14="http://schemas.microsoft.com/office/powerpoint/2010/main" val="31146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1672275"/>
            <a:ext cx="4732020" cy="3395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esthetecurator.com/wp-content/uploads/2018/04/microsoft-powerpoint-design-backgrounds-for-kids-parksandrecgifs-in-powerpoint-background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ekaterinasmirnova.064vrspb.caduk.ru/images/0_eb47b_5c25fd9c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528" y="4462032"/>
            <a:ext cx="2326295" cy="18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3075" y="1179816"/>
            <a:ext cx="8042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способствующие расширению и активизации словаря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650" y="2287272"/>
            <a:ext cx="6229350" cy="2562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«Кто самый внимательный</a:t>
            </a:r>
            <a:r>
              <a:rPr lang="ru-RU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Можно предложить ребенку посоревноваться на внимательность. Называется предмет, который встретился на пути, параллельно выделяется отличительный признак этого предмета. Например, «Я увидел горку, она высокая» или «Я увидел машину, она большая» и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увидел солнце, хлеб, море, муху…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1672275"/>
            <a:ext cx="4732020" cy="3395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esthetecurator.com/wp-content/uploads/2018/04/microsoft-powerpoint-design-backgrounds-for-kids-parksandrecgifs-in-powerpoint-background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ekaterinasmirnova.064vrspb.caduk.ru/images/0_eb47b_5c25fd9c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08" y="4064678"/>
            <a:ext cx="2326295" cy="18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3075" y="1179816"/>
            <a:ext cx="8042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способствующие расширению и активизации словаря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649" y="2287272"/>
            <a:ext cx="8042275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(кто) бывает зеленым (веселым, грустным, быстрым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…)?»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конкретный вопрос типа: «Что бывает зеленым?» необходимо получить как можно больше разнообразных ответов: трава, листья, крокодил, лента и т.д.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1620</TotalTime>
  <Words>521</Words>
  <Application>Microsoft Office PowerPoint</Application>
  <PresentationFormat>Экран (4:3)</PresentationFormat>
  <Paragraphs>117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OEM</cp:lastModifiedBy>
  <cp:revision>59</cp:revision>
  <dcterms:created xsi:type="dcterms:W3CDTF">2019-02-04T17:32:43Z</dcterms:created>
  <dcterms:modified xsi:type="dcterms:W3CDTF">2022-12-23T14:17:37Z</dcterms:modified>
</cp:coreProperties>
</file>