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C6D6-4EC9-4166-8580-0F3C625664B3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BF06979-C466-4D9D-A553-BF191C79DF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C6D6-4EC9-4166-8580-0F3C625664B3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6979-C466-4D9D-A553-BF191C79DF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C6D6-4EC9-4166-8580-0F3C625664B3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6979-C466-4D9D-A553-BF191C79DF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C6D6-4EC9-4166-8580-0F3C625664B3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BF06979-C466-4D9D-A553-BF191C79DF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C6D6-4EC9-4166-8580-0F3C625664B3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6979-C466-4D9D-A553-BF191C79DF8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C6D6-4EC9-4166-8580-0F3C625664B3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6979-C466-4D9D-A553-BF191C79DF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C6D6-4EC9-4166-8580-0F3C625664B3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BF06979-C466-4D9D-A553-BF191C79DF8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C6D6-4EC9-4166-8580-0F3C625664B3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6979-C466-4D9D-A553-BF191C79DF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C6D6-4EC9-4166-8580-0F3C625664B3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6979-C466-4D9D-A553-BF191C79DF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C6D6-4EC9-4166-8580-0F3C625664B3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6979-C466-4D9D-A553-BF191C79DF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C6D6-4EC9-4166-8580-0F3C625664B3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06979-C466-4D9D-A553-BF191C79DF8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A2EC6D6-4EC9-4166-8580-0F3C625664B3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BF06979-C466-4D9D-A553-BF191C79DF8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692696"/>
            <a:ext cx="8723255" cy="5760640"/>
          </a:xfrm>
        </p:spPr>
      </p:pic>
    </p:spTree>
    <p:extLst>
      <p:ext uri="{BB962C8B-B14F-4D97-AF65-F5344CB8AC3E}">
        <p14:creationId xmlns:p14="http://schemas.microsoft.com/office/powerpoint/2010/main" val="1428500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42192" cy="6181644"/>
          </a:xfrm>
        </p:spPr>
      </p:pic>
    </p:spTree>
    <p:extLst>
      <p:ext uri="{BB962C8B-B14F-4D97-AF65-F5344CB8AC3E}">
        <p14:creationId xmlns:p14="http://schemas.microsoft.com/office/powerpoint/2010/main" val="2923955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3256131" cy="2637465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284984"/>
            <a:ext cx="3114762" cy="3396716"/>
          </a:xfrm>
        </p:spPr>
      </p:pic>
      <p:pic>
        <p:nvPicPr>
          <p:cNvPr id="1026" name="Picture 2" descr="C:\Users\user\Desktop\фото дети лето\1649568613_67-vsegda-pomnim-com-p-ryabina-krasnaya-obiknovennaya-foto-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3528392" cy="470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702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8" y="253107"/>
            <a:ext cx="4234524" cy="3175893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573016"/>
            <a:ext cx="4217417" cy="3163062"/>
          </a:xfrm>
        </p:spPr>
      </p:pic>
      <p:pic>
        <p:nvPicPr>
          <p:cNvPr id="2050" name="Picture 2" descr="C:\Users\user\Desktop\фото дети лето\клен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404664"/>
            <a:ext cx="3941167" cy="29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415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5093665" cy="373568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068960"/>
            <a:ext cx="5261533" cy="3507688"/>
          </a:xfrm>
        </p:spPr>
      </p:pic>
    </p:spTree>
    <p:extLst>
      <p:ext uri="{BB962C8B-B14F-4D97-AF65-F5344CB8AC3E}">
        <p14:creationId xmlns:p14="http://schemas.microsoft.com/office/powerpoint/2010/main" val="3311557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0" y="548680"/>
            <a:ext cx="4608512" cy="46085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104964"/>
            <a:ext cx="4824536" cy="3618402"/>
          </a:xfrm>
        </p:spPr>
      </p:pic>
    </p:spTree>
    <p:extLst>
      <p:ext uri="{BB962C8B-B14F-4D97-AF65-F5344CB8AC3E}">
        <p14:creationId xmlns:p14="http://schemas.microsoft.com/office/powerpoint/2010/main" val="2331324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4680520" cy="468052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645024"/>
            <a:ext cx="4795872" cy="3052927"/>
          </a:xfrm>
        </p:spPr>
      </p:pic>
    </p:spTree>
    <p:extLst>
      <p:ext uri="{BB962C8B-B14F-4D97-AF65-F5344CB8AC3E}">
        <p14:creationId xmlns:p14="http://schemas.microsoft.com/office/powerpoint/2010/main" val="3232389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3868303" cy="51564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708920"/>
            <a:ext cx="5015475" cy="3761606"/>
          </a:xfrm>
        </p:spPr>
      </p:pic>
    </p:spTree>
    <p:extLst>
      <p:ext uri="{BB962C8B-B14F-4D97-AF65-F5344CB8AC3E}">
        <p14:creationId xmlns:p14="http://schemas.microsoft.com/office/powerpoint/2010/main" val="121778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08" y="571274"/>
            <a:ext cx="8230356" cy="5508852"/>
          </a:xfrm>
        </p:spPr>
      </p:pic>
    </p:spTree>
    <p:extLst>
      <p:ext uri="{BB962C8B-B14F-4D97-AF65-F5344CB8AC3E}">
        <p14:creationId xmlns:p14="http://schemas.microsoft.com/office/powerpoint/2010/main" val="2429621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7518"/>
            <a:ext cx="8856984" cy="5904656"/>
          </a:xfrm>
        </p:spPr>
      </p:pic>
    </p:spTree>
    <p:extLst>
      <p:ext uri="{BB962C8B-B14F-4D97-AF65-F5344CB8AC3E}">
        <p14:creationId xmlns:p14="http://schemas.microsoft.com/office/powerpoint/2010/main" val="3226900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548680"/>
            <a:ext cx="8803803" cy="5893837"/>
          </a:xfrm>
        </p:spPr>
      </p:pic>
    </p:spTree>
    <p:extLst>
      <p:ext uri="{BB962C8B-B14F-4D97-AF65-F5344CB8AC3E}">
        <p14:creationId xmlns:p14="http://schemas.microsoft.com/office/powerpoint/2010/main" val="1960208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052736"/>
            <a:ext cx="8627075" cy="5387429"/>
          </a:xfrm>
        </p:spPr>
      </p:pic>
    </p:spTree>
    <p:extLst>
      <p:ext uri="{BB962C8B-B14F-4D97-AF65-F5344CB8AC3E}">
        <p14:creationId xmlns:p14="http://schemas.microsoft.com/office/powerpoint/2010/main" val="1179219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372"/>
            <a:ext cx="8352928" cy="6607818"/>
          </a:xfrm>
        </p:spPr>
      </p:pic>
    </p:spTree>
    <p:extLst>
      <p:ext uri="{BB962C8B-B14F-4D97-AF65-F5344CB8AC3E}">
        <p14:creationId xmlns:p14="http://schemas.microsoft.com/office/powerpoint/2010/main" val="1541011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41680"/>
            <a:ext cx="8496944" cy="5642502"/>
          </a:xfrm>
        </p:spPr>
      </p:pic>
    </p:spTree>
    <p:extLst>
      <p:ext uri="{BB962C8B-B14F-4D97-AF65-F5344CB8AC3E}">
        <p14:creationId xmlns:p14="http://schemas.microsoft.com/office/powerpoint/2010/main" val="3297601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2982"/>
            <a:ext cx="8280920" cy="6707546"/>
          </a:xfrm>
        </p:spPr>
      </p:pic>
    </p:spTree>
    <p:extLst>
      <p:ext uri="{BB962C8B-B14F-4D97-AF65-F5344CB8AC3E}">
        <p14:creationId xmlns:p14="http://schemas.microsoft.com/office/powerpoint/2010/main" val="2046022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46702"/>
            <a:ext cx="7776864" cy="5832648"/>
          </a:xfrm>
        </p:spPr>
      </p:pic>
    </p:spTree>
    <p:extLst>
      <p:ext uri="{BB962C8B-B14F-4D97-AF65-F5344CB8AC3E}">
        <p14:creationId xmlns:p14="http://schemas.microsoft.com/office/powerpoint/2010/main" val="2874734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04664"/>
            <a:ext cx="5688632" cy="6203579"/>
          </a:xfrm>
        </p:spPr>
      </p:pic>
    </p:spTree>
    <p:extLst>
      <p:ext uri="{BB962C8B-B14F-4D97-AF65-F5344CB8AC3E}">
        <p14:creationId xmlns:p14="http://schemas.microsoft.com/office/powerpoint/2010/main" val="25955952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49</TotalTime>
  <Words>0</Words>
  <Application>Microsoft Office PowerPoint</Application>
  <PresentationFormat>Экран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</cp:revision>
  <dcterms:created xsi:type="dcterms:W3CDTF">2022-09-20T11:00:31Z</dcterms:created>
  <dcterms:modified xsi:type="dcterms:W3CDTF">2022-09-20T11:49:56Z</dcterms:modified>
</cp:coreProperties>
</file>