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74" r:id="rId3"/>
    <p:sldId id="275" r:id="rId4"/>
    <p:sldId id="276" r:id="rId5"/>
    <p:sldId id="279" r:id="rId6"/>
    <p:sldId id="280" r:id="rId7"/>
    <p:sldId id="283" r:id="rId8"/>
    <p:sldId id="277" r:id="rId9"/>
    <p:sldId id="284" r:id="rId10"/>
    <p:sldId id="285" r:id="rId11"/>
    <p:sldId id="278" r:id="rId12"/>
    <p:sldId id="286" r:id="rId13"/>
    <p:sldId id="281" r:id="rId14"/>
    <p:sldId id="287" r:id="rId15"/>
    <p:sldId id="282" r:id="rId16"/>
    <p:sldId id="258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а Шалыгина" initials="СШ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D2A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1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4T16:22:36.290" idx="1">
    <p:pos x="11033" y="116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AA88EF8-AB74-4641-B36F-3BD0BFBA92E4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2A6D-A264-494A-8ECC-23FB53262AC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7862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8EF8-AB74-4641-B36F-3BD0BFBA92E4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2A6D-A264-494A-8ECC-23FB53262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86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8EF8-AB74-4641-B36F-3BD0BFBA92E4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2A6D-A264-494A-8ECC-23FB53262AC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5424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8EF8-AB74-4641-B36F-3BD0BFBA92E4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2A6D-A264-494A-8ECC-23FB53262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69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8EF8-AB74-4641-B36F-3BD0BFBA92E4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2A6D-A264-494A-8ECC-23FB53262AC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089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8EF8-AB74-4641-B36F-3BD0BFBA92E4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2A6D-A264-494A-8ECC-23FB53262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63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8EF8-AB74-4641-B36F-3BD0BFBA92E4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2A6D-A264-494A-8ECC-23FB53262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948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8EF8-AB74-4641-B36F-3BD0BFBA92E4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2A6D-A264-494A-8ECC-23FB53262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280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8EF8-AB74-4641-B36F-3BD0BFBA92E4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2A6D-A264-494A-8ECC-23FB53262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25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8EF8-AB74-4641-B36F-3BD0BFBA92E4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2A6D-A264-494A-8ECC-23FB53262A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10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88EF8-AB74-4641-B36F-3BD0BFBA92E4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2A6D-A264-494A-8ECC-23FB53262AC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448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AA88EF8-AB74-4641-B36F-3BD0BFBA92E4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CE02A6D-A264-494A-8ECC-23FB53262AC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924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9;&#1083;&#1072;&#1081;&#1076;%201.wma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9.jpeg"/><Relationship Id="rId18" Type="http://schemas.openxmlformats.org/officeDocument/2006/relationships/image" Target="../media/image19.png"/><Relationship Id="rId3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5;&#1077;%20&#1087;&#1088;&#1072;&#1074;&#1080;&#1083;&#1100;&#1085;&#1086;.mp3" TargetMode="External"/><Relationship Id="rId21" Type="http://schemas.openxmlformats.org/officeDocument/2006/relationships/image" Target="../media/image44.png"/><Relationship Id="rId7" Type="http://schemas.openxmlformats.org/officeDocument/2006/relationships/image" Target="../media/image3.jpeg"/><Relationship Id="rId12" Type="http://schemas.openxmlformats.org/officeDocument/2006/relationships/image" Target="../media/image38.jpeg"/><Relationship Id="rId17" Type="http://schemas.openxmlformats.org/officeDocument/2006/relationships/image" Target="../media/image41.png"/><Relationship Id="rId2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9;&#1083;&#1072;&#1081;&#1076;%2010.wma" TargetMode="External"/><Relationship Id="rId16" Type="http://schemas.openxmlformats.org/officeDocument/2006/relationships/image" Target="../media/image40.png"/><Relationship Id="rId20" Type="http://schemas.openxmlformats.org/officeDocument/2006/relationships/image" Target="../media/image43.png"/><Relationship Id="rId1" Type="http://schemas.openxmlformats.org/officeDocument/2006/relationships/video" Target="NULL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37.jpeg"/><Relationship Id="rId5" Type="http://schemas.openxmlformats.org/officeDocument/2006/relationships/slide" Target="slide11.xml"/><Relationship Id="rId15" Type="http://schemas.openxmlformats.org/officeDocument/2006/relationships/image" Target="../media/image15.png"/><Relationship Id="rId10" Type="http://schemas.openxmlformats.org/officeDocument/2006/relationships/image" Target="../media/image36.jpeg"/><Relationship Id="rId19" Type="http://schemas.openxmlformats.org/officeDocument/2006/relationships/image" Target="../media/image4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5.jpeg"/><Relationship Id="rId14" Type="http://schemas.microsoft.com/office/2007/relationships/media" Target="../media/media2.mp3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48.jpeg"/><Relationship Id="rId18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0.xml"/><Relationship Id="rId12" Type="http://schemas.openxmlformats.org/officeDocument/2006/relationships/image" Target="../media/image47.jpeg"/><Relationship Id="rId17" Type="http://schemas.openxmlformats.org/officeDocument/2006/relationships/image" Target="../media/image50.png"/><Relationship Id="rId2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7;&#1088;&#1086;&#1080;&#1075;&#1088;&#1099;&#1096;.mp3" TargetMode="External"/><Relationship Id="rId16" Type="http://schemas.openxmlformats.org/officeDocument/2006/relationships/image" Target="../media/image15.png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46.jpeg"/><Relationship Id="rId5" Type="http://schemas.openxmlformats.org/officeDocument/2006/relationships/image" Target="../media/image2.jpeg"/><Relationship Id="rId15" Type="http://schemas.microsoft.com/office/2007/relationships/media" Target="../media/media2.mp3"/><Relationship Id="rId10" Type="http://schemas.openxmlformats.org/officeDocument/2006/relationships/image" Target="../media/image38.jpeg"/><Relationship Id="rId4" Type="http://schemas.openxmlformats.org/officeDocument/2006/relationships/slide" Target="slide12.xml"/><Relationship Id="rId9" Type="http://schemas.openxmlformats.org/officeDocument/2006/relationships/image" Target="../media/image36.jpeg"/><Relationship Id="rId1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57.jpeg"/><Relationship Id="rId18" Type="http://schemas.openxmlformats.org/officeDocument/2006/relationships/image" Target="../media/image6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64.png"/><Relationship Id="rId7" Type="http://schemas.openxmlformats.org/officeDocument/2006/relationships/slide" Target="slide11.xml"/><Relationship Id="rId12" Type="http://schemas.openxmlformats.org/officeDocument/2006/relationships/image" Target="../media/image56.jpeg"/><Relationship Id="rId17" Type="http://schemas.openxmlformats.org/officeDocument/2006/relationships/image" Target="../media/image19.png"/><Relationship Id="rId2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7;&#1088;&#1072;&#1074;&#1080;&#1083;&#1100;&#1085;&#1086;.mp3" TargetMode="External"/><Relationship Id="rId16" Type="http://schemas.openxmlformats.org/officeDocument/2006/relationships/image" Target="../media/image60.png"/><Relationship Id="rId20" Type="http://schemas.openxmlformats.org/officeDocument/2006/relationships/image" Target="../media/image63.png"/><Relationship Id="rId1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7;&#1088;&#1086;&#1080;&#1075;&#1088;&#1099;&#1096;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55.jpeg"/><Relationship Id="rId5" Type="http://schemas.openxmlformats.org/officeDocument/2006/relationships/image" Target="../media/image2.jpeg"/><Relationship Id="rId15" Type="http://schemas.openxmlformats.org/officeDocument/2006/relationships/image" Target="../media/image59.png"/><Relationship Id="rId10" Type="http://schemas.openxmlformats.org/officeDocument/2006/relationships/image" Target="../media/image54.jpeg"/><Relationship Id="rId19" Type="http://schemas.openxmlformats.org/officeDocument/2006/relationships/image" Target="../media/image62.png"/><Relationship Id="rId4" Type="http://schemas.openxmlformats.org/officeDocument/2006/relationships/slide" Target="slide13.xml"/><Relationship Id="rId9" Type="http://schemas.openxmlformats.org/officeDocument/2006/relationships/image" Target="../media/image53.jpeg"/><Relationship Id="rId1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68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2.xml"/><Relationship Id="rId12" Type="http://schemas.openxmlformats.org/officeDocument/2006/relationships/image" Target="../media/image67.png"/><Relationship Id="rId2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72;&#1087;&#1087;&#1083;&#1086;&#1076;&#1080;&#1089;&#1084;&#1077;&#1085;&#1090;&#1099;.mp3" TargetMode="External"/><Relationship Id="rId1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7;&#1088;&#1086;&#1080;&#1075;&#1088;&#1099;&#1096;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66.png"/><Relationship Id="rId5" Type="http://schemas.openxmlformats.org/officeDocument/2006/relationships/image" Target="../media/image2.jpeg"/><Relationship Id="rId10" Type="http://schemas.openxmlformats.org/officeDocument/2006/relationships/image" Target="../media/image19.png"/><Relationship Id="rId4" Type="http://schemas.openxmlformats.org/officeDocument/2006/relationships/slide" Target="slide14.xml"/><Relationship Id="rId9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8" Type="http://schemas.openxmlformats.org/officeDocument/2006/relationships/image" Target="../media/image19.png"/><Relationship Id="rId3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7;&#1088;&#1086;&#1080;&#1075;&#1088;&#1099;&#1096;.mp3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71.jpeg"/><Relationship Id="rId17" Type="http://schemas.openxmlformats.org/officeDocument/2006/relationships/image" Target="../media/image72.png"/><Relationship Id="rId2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9;&#1083;&#1072;&#1081;&#1076;%2014.wma" TargetMode="External"/><Relationship Id="rId16" Type="http://schemas.microsoft.com/office/2007/relationships/media" Target="../media/media5.mp3"/><Relationship Id="rId20" Type="http://schemas.openxmlformats.org/officeDocument/2006/relationships/image" Target="../media/image74.png"/><Relationship Id="rId1" Type="http://schemas.openxmlformats.org/officeDocument/2006/relationships/video" Target="NULL" TargetMode="External"/><Relationship Id="rId6" Type="http://schemas.openxmlformats.org/officeDocument/2006/relationships/slide" Target="slide15.xml"/><Relationship Id="rId11" Type="http://schemas.openxmlformats.org/officeDocument/2006/relationships/image" Target="../media/image70.jpeg"/><Relationship Id="rId5" Type="http://schemas.openxmlformats.org/officeDocument/2006/relationships/image" Target="../media/image2.jpeg"/><Relationship Id="rId15" Type="http://schemas.openxmlformats.org/officeDocument/2006/relationships/image" Target="../media/image15.png"/><Relationship Id="rId10" Type="http://schemas.openxmlformats.org/officeDocument/2006/relationships/image" Target="../media/image36.jpeg"/><Relationship Id="rId19" Type="http://schemas.openxmlformats.org/officeDocument/2006/relationships/image" Target="../media/image73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9.jpeg"/><Relationship Id="rId14" Type="http://schemas.microsoft.com/office/2007/relationships/media" Target="../media/media4.mp3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media" Target="../media/media6.mp3"/><Relationship Id="rId3" Type="http://schemas.openxmlformats.org/officeDocument/2006/relationships/image" Target="../media/image2.jpeg"/><Relationship Id="rId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75.jpeg"/><Relationship Id="rId5" Type="http://schemas.openxmlformats.org/officeDocument/2006/relationships/image" Target="../media/image3.jpeg"/><Relationship Id="rId10" Type="http://schemas.openxmlformats.org/officeDocument/2006/relationships/image" Target="../media/image76.gif"/><Relationship Id="rId4" Type="http://schemas.openxmlformats.org/officeDocument/2006/relationships/slide" Target="slide16.xml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4;&#1091;&#1079;&#1099;&#1082;&#1072;%20&#1076;&#1083;&#1103;%20&#1080;&#1075;&#1088;&#1099;\&#1079;&#1072;&#1089;&#1090;&#1072;&#1074;&#1082;&#1072;.mp3" TargetMode="External"/><Relationship Id="rId6" Type="http://schemas.openxmlformats.org/officeDocument/2006/relationships/image" Target="../media/image77.png"/><Relationship Id="rId5" Type="http://schemas.openxmlformats.org/officeDocument/2006/relationships/slide" Target="slide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detskijsad/sozdanie-interaktivnoi-igry-v-powerpoint-poshagovaja-instrukcija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hyperlink" Target="https://infourok.ru/algoritm-sozdaniya-interaktivnoj-igry-poshagovaya-instrukciya-5163900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3.mp3" TargetMode="External"/><Relationship Id="rId7" Type="http://schemas.openxmlformats.org/officeDocument/2006/relationships/image" Target="../media/image2.jpeg"/><Relationship Id="rId12" Type="http://schemas.microsoft.com/office/2007/relationships/media" Target="../media/media2.mp3"/><Relationship Id="rId17" Type="http://schemas.openxmlformats.org/officeDocument/2006/relationships/image" Target="../media/image10.png"/><Relationship Id="rId2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5;&#1077;%20&#1087;&#1088;&#1072;&#1074;&#1080;&#1083;&#1100;&#1085;&#1086;.mp3" TargetMode="Externa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1" Type="http://schemas.openxmlformats.org/officeDocument/2006/relationships/video" Target="NULL" TargetMode="External"/><Relationship Id="rId6" Type="http://schemas.openxmlformats.org/officeDocument/2006/relationships/slide" Target="slide3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7.xml"/><Relationship Id="rId15" Type="http://schemas.microsoft.com/office/2007/relationships/media" Target="file:///C:\Users\User\Desktop\&#1048;&#1085;&#1090;&#1077;&#1088;&#1072;&#1082;&#1090;&#1080;&#1074;&#1085;&#1072;&#1103;%20&#1080;&#1075;&#1088;&#1072;\&#1079;&#1074;&#1091;&#1082;&#1080;\&#1085;&#1077;%20&#1087;&#1088;&#1072;&#1074;&#1080;&#1083;&#1100;&#1085;&#1086;.mp3" TargetMode="External"/><Relationship Id="rId10" Type="http://schemas.microsoft.com/office/2007/relationships/hdphoto" Target="../media/hdphoto1.wdp"/><Relationship Id="rId19" Type="http://schemas.openxmlformats.org/officeDocument/2006/relationships/image" Target="../media/image12.png"/><Relationship Id="rId4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9;&#1083;&#1072;&#1081;&#1076;%202.wma" TargetMode="External"/><Relationship Id="rId9" Type="http://schemas.openxmlformats.org/officeDocument/2006/relationships/image" Target="../media/image6.png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12" Type="http://schemas.openxmlformats.org/officeDocument/2006/relationships/slide" Target="slide8.xml"/><Relationship Id="rId2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9;&#1083;&#1072;&#1081;&#1076;%203.wma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11" Type="http://schemas.microsoft.com/office/2007/relationships/media" Target="../media/media3.mp3"/><Relationship Id="rId5" Type="http://schemas.openxmlformats.org/officeDocument/2006/relationships/image" Target="../media/image2.jpeg"/><Relationship Id="rId10" Type="http://schemas.openxmlformats.org/officeDocument/2006/relationships/image" Target="../media/image15.png"/><Relationship Id="rId4" Type="http://schemas.openxmlformats.org/officeDocument/2006/relationships/slide" Target="slide4.xml"/><Relationship Id="rId9" Type="http://schemas.microsoft.com/office/2007/relationships/media" Target="../media/media2.mp3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8.xml"/><Relationship Id="rId3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5;&#1077;%20&#1087;&#1088;&#1072;&#1074;&#1080;&#1083;&#1100;&#1085;&#1086;.mp3" TargetMode="External"/><Relationship Id="rId7" Type="http://schemas.openxmlformats.org/officeDocument/2006/relationships/image" Target="../media/image3.jpeg"/><Relationship Id="rId12" Type="http://schemas.microsoft.com/office/2007/relationships/media" Target="../media/media4.mp3"/><Relationship Id="rId2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9;&#1083;&#1072;&#1081;&#1076;%204.wma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15.png"/><Relationship Id="rId5" Type="http://schemas.openxmlformats.org/officeDocument/2006/relationships/slide" Target="slide5.xml"/><Relationship Id="rId15" Type="http://schemas.openxmlformats.org/officeDocument/2006/relationships/image" Target="../media/image19.png"/><Relationship Id="rId10" Type="http://schemas.microsoft.com/office/2007/relationships/media" Target="../media/media3.mp3"/><Relationship Id="rId4" Type="http://schemas.openxmlformats.org/officeDocument/2006/relationships/slideLayout" Target="../slideLayouts/slideLayout7.xml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12" Type="http://schemas.microsoft.com/office/2007/relationships/media" Target="../media/media3.mp3"/><Relationship Id="rId17" Type="http://schemas.openxmlformats.org/officeDocument/2006/relationships/comments" Target="../comments/comment1.xml"/><Relationship Id="rId2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9;&#1083;&#1072;&#1081;&#1076;%205.wma" TargetMode="External"/><Relationship Id="rId16" Type="http://schemas.openxmlformats.org/officeDocument/2006/relationships/image" Target="../media/image24.png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2.jpeg"/><Relationship Id="rId15" Type="http://schemas.openxmlformats.org/officeDocument/2006/relationships/image" Target="../media/image23.png"/><Relationship Id="rId10" Type="http://schemas.microsoft.com/office/2007/relationships/media" Target="../media/media4.mp3"/><Relationship Id="rId4" Type="http://schemas.openxmlformats.org/officeDocument/2006/relationships/slide" Target="slide6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media" Target="../media/media4.mp3"/><Relationship Id="rId18" Type="http://schemas.openxmlformats.org/officeDocument/2006/relationships/image" Target="../media/image26.png"/><Relationship Id="rId3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9;&#1083;&#1072;&#1081;&#1076;%206.wma" TargetMode="External"/><Relationship Id="rId7" Type="http://schemas.openxmlformats.org/officeDocument/2006/relationships/image" Target="../media/image3.jpeg"/><Relationship Id="rId12" Type="http://schemas.openxmlformats.org/officeDocument/2006/relationships/image" Target="../media/image15.png"/><Relationship Id="rId17" Type="http://schemas.openxmlformats.org/officeDocument/2006/relationships/image" Target="../media/image21.png"/><Relationship Id="rId2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9;&#1083;&#1072;&#1081;&#1076;%205.wma" TargetMode="External"/><Relationship Id="rId16" Type="http://schemas.openxmlformats.org/officeDocument/2006/relationships/image" Target="../media/image23.png"/><Relationship Id="rId1" Type="http://schemas.openxmlformats.org/officeDocument/2006/relationships/video" Target="NULL" TargetMode="External"/><Relationship Id="rId6" Type="http://schemas.openxmlformats.org/officeDocument/2006/relationships/image" Target="../media/image2.jpeg"/><Relationship Id="rId11" Type="http://schemas.microsoft.com/office/2007/relationships/media" Target="../media/media3.mp3"/><Relationship Id="rId5" Type="http://schemas.openxmlformats.org/officeDocument/2006/relationships/slide" Target="slide7.xml"/><Relationship Id="rId15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5.jpeg"/><Relationship Id="rId1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12" Type="http://schemas.microsoft.com/office/2007/relationships/media" Target="../media/media4.mp3"/><Relationship Id="rId17" Type="http://schemas.openxmlformats.org/officeDocument/2006/relationships/image" Target="../media/image29.png"/><Relationship Id="rId2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9;&#1083;&#1072;&#1081;&#1076;%207.wma" TargetMode="External"/><Relationship Id="rId16" Type="http://schemas.openxmlformats.org/officeDocument/2006/relationships/image" Target="../media/image3.jpeg"/><Relationship Id="rId1" Type="http://schemas.openxmlformats.org/officeDocument/2006/relationships/video" Target="NULL" TargetMode="External"/><Relationship Id="rId6" Type="http://schemas.openxmlformats.org/officeDocument/2006/relationships/slide" Target="slide6.xml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5" Type="http://schemas.openxmlformats.org/officeDocument/2006/relationships/image" Target="../media/image22.png"/><Relationship Id="rId10" Type="http://schemas.microsoft.com/office/2007/relationships/media" Target="../media/media5.mp3"/><Relationship Id="rId4" Type="http://schemas.openxmlformats.org/officeDocument/2006/relationships/image" Target="../media/image2.jpe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slide" Target="slide7.xml"/><Relationship Id="rId12" Type="http://schemas.openxmlformats.org/officeDocument/2006/relationships/image" Target="../media/image30.jpeg"/><Relationship Id="rId2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9;&#1083;&#1072;&#1081;&#1076;%208.wma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11" Type="http://schemas.microsoft.com/office/2007/relationships/media" Target="../media/media5.mp3"/><Relationship Id="rId5" Type="http://schemas.openxmlformats.org/officeDocument/2006/relationships/image" Target="../media/image2.jpeg"/><Relationship Id="rId15" Type="http://schemas.openxmlformats.org/officeDocument/2006/relationships/image" Target="../media/image32.png"/><Relationship Id="rId10" Type="http://schemas.openxmlformats.org/officeDocument/2006/relationships/image" Target="../media/image15.png"/><Relationship Id="rId4" Type="http://schemas.openxmlformats.org/officeDocument/2006/relationships/slide" Target="slide9.xml"/><Relationship Id="rId9" Type="http://schemas.microsoft.com/office/2007/relationships/media" Target="../media/media2.mp3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12" Type="http://schemas.microsoft.com/office/2007/relationships/media" Target="../media/media3.mp3"/><Relationship Id="rId2" Type="http://schemas.openxmlformats.org/officeDocument/2006/relationships/audio" Target="file:///C:\Users\User\Desktop\&#1048;&#1085;&#1090;&#1077;&#1088;&#1072;&#1082;&#1090;&#1080;&#1074;&#1085;&#1072;&#1103;%20&#1080;&#1075;&#1088;&#1072;\&#1079;&#1074;&#1091;&#1082;&#1080;\&#1089;&#1083;&#1072;&#1081;&#1076;%209.wma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15.png"/><Relationship Id="rId5" Type="http://schemas.openxmlformats.org/officeDocument/2006/relationships/slide" Target="slide10.xml"/><Relationship Id="rId10" Type="http://schemas.microsoft.com/office/2007/relationships/media" Target="../media/media4.mp3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376" r="4812" b="2592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1110343"/>
            <a:ext cx="3369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0380CD-5685-4902-B6DC-8FE85BE3789F}"/>
              </a:ext>
            </a:extLst>
          </p:cNvPr>
          <p:cNvSpPr txBox="1"/>
          <p:nvPr/>
        </p:nvSpPr>
        <p:spPr>
          <a:xfrm>
            <a:off x="2987799" y="1934624"/>
            <a:ext cx="758951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Интерактивная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 гостях у царицы Математики»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 6-7 лет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D94646-D470-432B-892B-CDAC8BA28752}"/>
              </a:ext>
            </a:extLst>
          </p:cNvPr>
          <p:cNvSpPr txBox="1"/>
          <p:nvPr/>
        </p:nvSpPr>
        <p:spPr>
          <a:xfrm>
            <a:off x="3809999" y="5898600"/>
            <a:ext cx="4466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0DFF2CE1-93A9-4FBB-8F79-8B21617C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58" t="6339" b="3496"/>
          <a:stretch>
            <a:fillRect/>
          </a:stretch>
        </p:blipFill>
        <p:spPr bwMode="auto">
          <a:xfrm flipH="1">
            <a:off x="-300447" y="872308"/>
            <a:ext cx="4492231" cy="528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862E41-BA15-44A9-BDC2-EAEE4ED76657}"/>
              </a:ext>
            </a:extLst>
          </p:cNvPr>
          <p:cNvSpPr txBox="1"/>
          <p:nvPr/>
        </p:nvSpPr>
        <p:spPr>
          <a:xfrm>
            <a:off x="8124497" y="4509730"/>
            <a:ext cx="3668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7F937730-C00A-403D-9A49-4CEA38A13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06456" y="404428"/>
            <a:ext cx="2186152" cy="309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10878671" y="61587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7" action="ppaction://hlinksldjump"/>
          </p:cNvPr>
          <p:cNvSpPr/>
          <p:nvPr/>
        </p:nvSpPr>
        <p:spPr>
          <a:xfrm>
            <a:off x="444137" y="60742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808441" y="4924696"/>
            <a:ext cx="30656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 воспитатели 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Долматова О.В.,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Шалыгина С.П.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60319" y="274320"/>
            <a:ext cx="70931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 10 «Чайка»</a:t>
            </a: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4951095" y="6364015"/>
            <a:ext cx="259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Междуреченск, 2021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1474" y="4167051"/>
            <a:ext cx="7236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ook Antiqua" pitchFamily="18" charset="0"/>
              </a:rPr>
              <a:t>Здравствуй, мой маленький друг! Я приглашаю </a:t>
            </a:r>
            <a:r>
              <a:rPr lang="ru-RU" b="1" dirty="0" smtClean="0">
                <a:latin typeface="Book Antiqua" pitchFamily="18" charset="0"/>
              </a:rPr>
              <a:t>тебя в математическую </a:t>
            </a:r>
            <a:r>
              <a:rPr lang="ru-RU" b="1" dirty="0">
                <a:latin typeface="Book Antiqua" pitchFamily="18" charset="0"/>
              </a:rPr>
              <a:t>страну, где тебя ждет много интересных заданий.</a:t>
            </a:r>
          </a:p>
        </p:txBody>
      </p:sp>
      <p:pic>
        <p:nvPicPr>
          <p:cNvPr id="18" name="слайд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2192000" y="366656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6588004"/>
      </p:ext>
    </p:extLst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91" r="4812" b="25920"/>
          <a:stretch/>
        </p:blipFill>
        <p:spPr bwMode="auto">
          <a:xfrm>
            <a:off x="0" y="16215"/>
            <a:ext cx="12199646" cy="68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436180"/>
            <a:ext cx="336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3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0DFF2CE1-93A9-4FBB-8F79-8B21617C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40" t="7706" r="2187" b="6395"/>
          <a:stretch>
            <a:fillRect/>
          </a:stretch>
        </p:blipFill>
        <p:spPr bwMode="auto">
          <a:xfrm flipH="1">
            <a:off x="182880" y="1342389"/>
            <a:ext cx="2684923" cy="3476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4BDCB5-C447-41F6-A135-41F755EE344A}"/>
              </a:ext>
            </a:extLst>
          </p:cNvPr>
          <p:cNvSpPr txBox="1"/>
          <p:nvPr/>
        </p:nvSpPr>
        <p:spPr>
          <a:xfrm>
            <a:off x="1385303" y="251513"/>
            <a:ext cx="977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трелка влево 24">
            <a:hlinkClick r:id="rId8" action="ppaction://hlinksldjump"/>
          </p:cNvPr>
          <p:cNvSpPr/>
          <p:nvPr/>
        </p:nvSpPr>
        <p:spPr>
          <a:xfrm>
            <a:off x="274320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https://ds03.infourok.ru/uploads/ex/02cc/00023933-9da1f7f3/img25.jpg"/>
          <p:cNvPicPr/>
          <p:nvPr/>
        </p:nvPicPr>
        <p:blipFill rotWithShape="1">
          <a:blip r:embed="rId9" cstate="print"/>
          <a:srcRect l="7933" t="8359" r="6658" b="14859"/>
          <a:stretch/>
        </p:blipFill>
        <p:spPr bwMode="auto">
          <a:xfrm>
            <a:off x="3751729" y="620845"/>
            <a:ext cx="6038223" cy="37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https://ds04.infourok.ru/uploads/ex/10f9/000099b0-7962e632/img6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21" t="10599" r="24816" b="47926"/>
          <a:stretch>
            <a:fillRect/>
          </a:stretch>
        </p:blipFill>
        <p:spPr bwMode="auto">
          <a:xfrm>
            <a:off x="2785640" y="4596812"/>
            <a:ext cx="805466" cy="108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s://ds04.infourok.ru/uploads/ex/10f9/000099b0-7962e632/img6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075" t="54378" r="47629" b="4467"/>
          <a:stretch>
            <a:fillRect/>
          </a:stretch>
        </p:blipFill>
        <p:spPr bwMode="auto">
          <a:xfrm>
            <a:off x="3897763" y="4521773"/>
            <a:ext cx="684263" cy="109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https://ds04.infourok.ru/uploads/ex/10f9/000099b0-7962e632/img6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80" t="11060" r="60411" b="47465"/>
          <a:stretch>
            <a:fillRect/>
          </a:stretch>
        </p:blipFill>
        <p:spPr bwMode="auto">
          <a:xfrm>
            <a:off x="5078638" y="4528128"/>
            <a:ext cx="767982" cy="108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ds04.infourok.ru/uploads/ex/10f9/000099b0-7962e632/img6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13" t="54378" r="78916" b="5530"/>
          <a:stretch>
            <a:fillRect/>
          </a:stretch>
        </p:blipFill>
        <p:spPr bwMode="auto">
          <a:xfrm>
            <a:off x="8463289" y="4487786"/>
            <a:ext cx="747389" cy="111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s://ds04.infourok.ru/uploads/ex/10f9/000099b0-7962e632/img6.jpg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55" t="10599" r="6891" b="50113"/>
          <a:stretch>
            <a:fillRect/>
          </a:stretch>
        </p:blipFill>
        <p:spPr bwMode="auto">
          <a:xfrm>
            <a:off x="6273181" y="4566186"/>
            <a:ext cx="790792" cy="100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ds04.infourok.ru/uploads/ex/10f9/000099b0-7962e632/img6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49" t="53456" r="62694" b="4608"/>
          <a:stretch>
            <a:fillRect/>
          </a:stretch>
        </p:blipFill>
        <p:spPr bwMode="auto">
          <a:xfrm>
            <a:off x="7334305" y="4505587"/>
            <a:ext cx="858652" cy="106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192000" y="5283060"/>
            <a:ext cx="487362" cy="4873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64024" y="5809129"/>
            <a:ext cx="1023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Молодец! Для продолжения игры нажми на левый верхний </a:t>
            </a:r>
            <a:r>
              <a:rPr lang="ru-RU" b="1" dirty="0" smtClean="0"/>
              <a:t>угол желтого  </a:t>
            </a:r>
            <a:r>
              <a:rPr lang="ru-RU" b="1" dirty="0"/>
              <a:t>квадрата.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437223" y="5381898"/>
            <a:ext cx="1224000" cy="1224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слайд 10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 cstate="print"/>
          <a:stretch>
            <a:fillRect/>
          </a:stretch>
        </p:blipFill>
        <p:spPr>
          <a:xfrm>
            <a:off x="12501154" y="3799114"/>
            <a:ext cx="304800" cy="304800"/>
          </a:xfrm>
          <a:prstGeom prst="rect">
            <a:avLst/>
          </a:prstGeom>
        </p:spPr>
      </p:pic>
      <p:sp>
        <p:nvSpPr>
          <p:cNvPr id="20" name="Прямоугольник 19">
            <a:hlinkClick r:id="rId5" action="ppaction://hlinksldjump"/>
          </p:cNvPr>
          <p:cNvSpPr/>
          <p:nvPr/>
        </p:nvSpPr>
        <p:spPr>
          <a:xfrm>
            <a:off x="10448365" y="5419165"/>
            <a:ext cx="470647" cy="44375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не правильно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7" cstate="print"/>
          <a:stretch>
            <a:fillRect/>
          </a:stretch>
        </p:blipFill>
        <p:spPr>
          <a:xfrm>
            <a:off x="12411636" y="4930588"/>
            <a:ext cx="304800" cy="304800"/>
          </a:xfrm>
          <a:prstGeom prst="rect">
            <a:avLst/>
          </a:prstGeom>
        </p:spPr>
      </p:pic>
      <p:pic>
        <p:nvPicPr>
          <p:cNvPr id="23" name="не правильно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8" cstate="print"/>
          <a:stretch>
            <a:fillRect/>
          </a:stretch>
        </p:blipFill>
        <p:spPr>
          <a:xfrm>
            <a:off x="12192000" y="2321859"/>
            <a:ext cx="304800" cy="304800"/>
          </a:xfrm>
          <a:prstGeom prst="rect">
            <a:avLst/>
          </a:prstGeom>
        </p:spPr>
      </p:pic>
      <p:pic>
        <p:nvPicPr>
          <p:cNvPr id="24" name="не правильно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9" cstate="print"/>
          <a:stretch>
            <a:fillRect/>
          </a:stretch>
        </p:blipFill>
        <p:spPr>
          <a:xfrm>
            <a:off x="12192000" y="2765612"/>
            <a:ext cx="304800" cy="304800"/>
          </a:xfrm>
          <a:prstGeom prst="rect">
            <a:avLst/>
          </a:prstGeom>
        </p:spPr>
      </p:pic>
      <p:pic>
        <p:nvPicPr>
          <p:cNvPr id="26" name="не правильно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0" cstate="print"/>
          <a:stretch>
            <a:fillRect/>
          </a:stretch>
        </p:blipFill>
        <p:spPr>
          <a:xfrm>
            <a:off x="12425082" y="4486835"/>
            <a:ext cx="304800" cy="304800"/>
          </a:xfrm>
          <a:prstGeom prst="rect">
            <a:avLst/>
          </a:prstGeom>
        </p:spPr>
      </p:pic>
      <p:pic>
        <p:nvPicPr>
          <p:cNvPr id="27" name="не правильно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1" cstate="print"/>
          <a:stretch>
            <a:fillRect/>
          </a:stretch>
        </p:blipFill>
        <p:spPr>
          <a:xfrm>
            <a:off x="121920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8148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3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53346 -0.472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-2363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26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63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63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63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63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-85" r="4812" b="25920"/>
          <a:stretch/>
        </p:blipFill>
        <p:spPr bwMode="auto">
          <a:xfrm>
            <a:off x="-7646" y="0"/>
            <a:ext cx="121996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436180"/>
            <a:ext cx="336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3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0DFF2CE1-93A9-4FBB-8F79-8B21617C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51" t="6339" r="3121" b="6631"/>
          <a:stretch>
            <a:fillRect/>
          </a:stretch>
        </p:blipFill>
        <p:spPr bwMode="auto">
          <a:xfrm flipH="1">
            <a:off x="26058" y="1519518"/>
            <a:ext cx="2676800" cy="336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трелка влево 30">
            <a:hlinkClick r:id="rId7" action="ppaction://hlinksldjump"/>
          </p:cNvPr>
          <p:cNvSpPr/>
          <p:nvPr/>
        </p:nvSpPr>
        <p:spPr>
          <a:xfrm>
            <a:off x="274320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3567db38cdafa4ade722a615575f9c8f"/>
          <p:cNvPicPr>
            <a:picLocks noChangeAspect="1" noChangeArrowheads="1"/>
          </p:cNvPicPr>
          <p:nvPr/>
        </p:nvPicPr>
        <p:blipFill>
          <a:blip r:embed="rId8" cstate="print"/>
          <a:srcRect t="29538" r="1853" b="1559"/>
          <a:stretch>
            <a:fillRect/>
          </a:stretch>
        </p:blipFill>
        <p:spPr bwMode="auto">
          <a:xfrm>
            <a:off x="3009159" y="620785"/>
            <a:ext cx="5488336" cy="58338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9" name="Рисунок 8" descr="https://ds04.infourok.ru/uploads/ex/10f9/000099b0-7962e632/img6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49" t="53456" r="62694" b="4608"/>
          <a:stretch>
            <a:fillRect/>
          </a:stretch>
        </p:blipFill>
        <p:spPr bwMode="auto">
          <a:xfrm>
            <a:off x="9165725" y="2332148"/>
            <a:ext cx="858652" cy="106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s04.infourok.ru/uploads/ex/10f9/000099b0-7962e632/img6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80" t="11060" r="60411" b="47465"/>
          <a:stretch>
            <a:fillRect/>
          </a:stretch>
        </p:blipFill>
        <p:spPr bwMode="auto">
          <a:xfrm>
            <a:off x="9573189" y="862916"/>
            <a:ext cx="767982" cy="108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ds04.infourok.ru/uploads/ex/10f9/000099b0-7962e632/img6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72" t="54673" r="31717" b="5140"/>
          <a:stretch>
            <a:fillRect/>
          </a:stretch>
        </p:blipFill>
        <p:spPr bwMode="auto">
          <a:xfrm>
            <a:off x="10765555" y="3027899"/>
            <a:ext cx="671744" cy="101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ds04.infourok.ru/uploads/ex/10f9/000099b0-7962e632/img6.jpg"/>
          <p:cNvPicPr/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21" t="10599" r="24816" b="47926"/>
          <a:stretch>
            <a:fillRect/>
          </a:stretch>
        </p:blipFill>
        <p:spPr bwMode="auto">
          <a:xfrm>
            <a:off x="8814562" y="3971110"/>
            <a:ext cx="784334" cy="99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ds04.infourok.ru/uploads/ex/10f9/000099b0-7962e632/img6.jpg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3" t="9813" r="42562" b="50935"/>
          <a:stretch>
            <a:fillRect/>
          </a:stretch>
        </p:blipFill>
        <p:spPr bwMode="auto">
          <a:xfrm>
            <a:off x="10999311" y="1089211"/>
            <a:ext cx="714999" cy="99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ds04.infourok.ru/uploads/ex/10f9/000099b0-7962e632/img6.jpg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346" t="53738" r="4961" b="4673"/>
          <a:stretch>
            <a:fillRect/>
          </a:stretch>
        </p:blipFill>
        <p:spPr bwMode="auto">
          <a:xfrm>
            <a:off x="10514831" y="4495162"/>
            <a:ext cx="969403" cy="96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192000" y="4685272"/>
            <a:ext cx="487363" cy="487363"/>
          </a:xfrm>
          <a:prstGeom prst="rect">
            <a:avLst/>
          </a:prstGeom>
        </p:spPr>
      </p:pic>
      <p:pic>
        <p:nvPicPr>
          <p:cNvPr id="4" name="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192000" y="3546755"/>
            <a:ext cx="487363" cy="487362"/>
          </a:xfrm>
          <a:prstGeom prst="rect">
            <a:avLst/>
          </a:prstGeom>
        </p:spPr>
      </p:pic>
      <p:pic>
        <p:nvPicPr>
          <p:cNvPr id="5" name="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192000" y="2880037"/>
            <a:ext cx="487363" cy="487363"/>
          </a:xfrm>
          <a:prstGeom prst="rect">
            <a:avLst/>
          </a:prstGeom>
        </p:spPr>
      </p:pic>
      <p:pic>
        <p:nvPicPr>
          <p:cNvPr id="6" name="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192000" y="4169227"/>
            <a:ext cx="487363" cy="4873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1886" y="248195"/>
            <a:ext cx="4140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проигрыш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12192000" y="1878106"/>
            <a:ext cx="304800" cy="304800"/>
          </a:xfrm>
          <a:prstGeom prst="rect">
            <a:avLst/>
          </a:prstGeom>
        </p:spPr>
      </p:pic>
      <p:pic>
        <p:nvPicPr>
          <p:cNvPr id="20" name="проигрыш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 cstate="print"/>
          <a:stretch>
            <a:fillRect/>
          </a:stretch>
        </p:blipFill>
        <p:spPr>
          <a:xfrm>
            <a:off x="12192000" y="2200835"/>
            <a:ext cx="304800" cy="304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25989" y="5230906"/>
            <a:ext cx="3004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Отлично, нажми на стрелку в правом нижнем углу и перейдешь к следующему заданию</a:t>
            </a:r>
            <a:endParaRPr lang="ru-RU" b="1" dirty="0"/>
          </a:p>
        </p:txBody>
      </p:sp>
      <p:sp>
        <p:nvSpPr>
          <p:cNvPr id="22" name="Стрелка вправо 21">
            <a:hlinkClick r:id="rId4" action="ppaction://hlinksldjump"/>
          </p:cNvPr>
          <p:cNvSpPr/>
          <p:nvPr/>
        </p:nvSpPr>
        <p:spPr>
          <a:xfrm>
            <a:off x="11038780" y="615821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3912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20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0393 L -0.27229 -0.3173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6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8 -0.02546 L -0.15111 0.007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1 -0.00371 L -0.29429 0.402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20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8515E-6 2.59259E-6 L -0.268 0.12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6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20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-85" r="4812" b="25920"/>
          <a:stretch/>
        </p:blipFill>
        <p:spPr bwMode="auto">
          <a:xfrm>
            <a:off x="-7646" y="0"/>
            <a:ext cx="121996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436180"/>
            <a:ext cx="336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0DFF2CE1-93A9-4FBB-8F79-8B21617C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51" t="6339" r="3121" b="6631"/>
          <a:stretch>
            <a:fillRect/>
          </a:stretch>
        </p:blipFill>
        <p:spPr bwMode="auto">
          <a:xfrm flipH="1">
            <a:off x="-150027" y="1788460"/>
            <a:ext cx="2785651" cy="350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трелка влево 30">
            <a:hlinkClick r:id="rId7" action="ppaction://hlinksldjump"/>
          </p:cNvPr>
          <p:cNvSpPr/>
          <p:nvPr/>
        </p:nvSpPr>
        <p:spPr>
          <a:xfrm>
            <a:off x="274320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https://mypresentation.ru/documents_6/bc8400e580744cc264c41b89112a6e50/img8.jpg"/>
          <p:cNvPicPr/>
          <p:nvPr/>
        </p:nvPicPr>
        <p:blipFill rotWithShape="1">
          <a:blip r:embed="rId8" cstate="print"/>
          <a:srcRect l="22132" t="41747" r="38684" b="13220"/>
          <a:stretch/>
        </p:blipFill>
        <p:spPr bwMode="auto">
          <a:xfrm>
            <a:off x="2837330" y="522514"/>
            <a:ext cx="5570064" cy="6039651"/>
          </a:xfrm>
          <a:prstGeom prst="rect">
            <a:avLst/>
          </a:prstGeom>
        </p:spPr>
      </p:pic>
      <p:pic>
        <p:nvPicPr>
          <p:cNvPr id="45" name="Рисунок 44" descr="https://ds04.infourok.ru/uploads/ex/10f9/000099b0-7962e632/img6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49" t="53456" r="62694" b="4608"/>
          <a:stretch>
            <a:fillRect/>
          </a:stretch>
        </p:blipFill>
        <p:spPr bwMode="auto">
          <a:xfrm>
            <a:off x="11099368" y="452591"/>
            <a:ext cx="818312" cy="95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https://ds04.infourok.ru/uploads/ex/10f9/000099b0-7962e632/img6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80" t="11060" r="60411" b="47465"/>
          <a:stretch>
            <a:fillRect/>
          </a:stretch>
        </p:blipFill>
        <p:spPr bwMode="auto">
          <a:xfrm>
            <a:off x="9509925" y="3013679"/>
            <a:ext cx="700746" cy="101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https://ds04.infourok.ru/uploads/ex/10f9/000099b0-7962e632/img6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55" t="10599" r="6891" b="50113"/>
          <a:stretch>
            <a:fillRect/>
          </a:stretch>
        </p:blipFill>
        <p:spPr bwMode="auto">
          <a:xfrm>
            <a:off x="10434042" y="3929234"/>
            <a:ext cx="750449" cy="96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https://ds04.infourok.ru/uploads/ex/10f9/000099b0-7962e632/img6.jpg"/>
          <p:cNvPicPr/>
          <p:nvPr/>
        </p:nvPicPr>
        <p:blipFill>
          <a:blip r:embed="rId12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 l="41453" t="9813" r="42562" b="50935"/>
          <a:stretch>
            <a:fillRect/>
          </a:stretch>
        </p:blipFill>
        <p:spPr bwMode="auto">
          <a:xfrm>
            <a:off x="10405081" y="1445367"/>
            <a:ext cx="680803" cy="99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https://ds04.infourok.ru/uploads/ex/10f9/000099b0-7962e632/img6.jpg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589" t="54673" r="18476" b="5140"/>
          <a:stretch>
            <a:fillRect/>
          </a:stretch>
        </p:blipFill>
        <p:spPr bwMode="auto">
          <a:xfrm>
            <a:off x="11013422" y="2946445"/>
            <a:ext cx="773629" cy="101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https://ds04.infourok.ru/uploads/ex/10f9/000099b0-7962e632/img6.jpg"/>
          <p:cNvPicPr/>
          <p:nvPr/>
        </p:nvPicPr>
        <p:blipFill>
          <a:blip r:embed="rId14" cstate="print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</a:blip>
          <a:srcRect l="79598" t="55140" r="5012" b="5313"/>
          <a:stretch>
            <a:fillRect/>
          </a:stretch>
        </p:blipFill>
        <p:spPr bwMode="auto">
          <a:xfrm>
            <a:off x="10047695" y="239740"/>
            <a:ext cx="645020" cy="80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9544" y="207698"/>
            <a:ext cx="2381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Реши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примеры.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проигры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 cstate="print"/>
          <a:stretch>
            <a:fillRect/>
          </a:stretch>
        </p:blipFill>
        <p:spPr>
          <a:xfrm>
            <a:off x="12553406" y="5249092"/>
            <a:ext cx="304800" cy="304800"/>
          </a:xfrm>
          <a:prstGeom prst="rect">
            <a:avLst/>
          </a:prstGeom>
        </p:spPr>
      </p:pic>
      <p:pic>
        <p:nvPicPr>
          <p:cNvPr id="16" name="проигры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6" cstate="print"/>
          <a:stretch>
            <a:fillRect/>
          </a:stretch>
        </p:blipFill>
        <p:spPr>
          <a:xfrm>
            <a:off x="12501154" y="1682931"/>
            <a:ext cx="304800" cy="304800"/>
          </a:xfrm>
          <a:prstGeom prst="rect">
            <a:avLst/>
          </a:prstGeom>
        </p:spPr>
      </p:pic>
      <p:pic>
        <p:nvPicPr>
          <p:cNvPr id="17" name="правильн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12461966" y="4713514"/>
            <a:ext cx="304800" cy="304800"/>
          </a:xfrm>
          <a:prstGeom prst="rect">
            <a:avLst/>
          </a:prstGeom>
        </p:spPr>
      </p:pic>
      <p:pic>
        <p:nvPicPr>
          <p:cNvPr id="19" name="правильн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 cstate="print"/>
          <a:stretch>
            <a:fillRect/>
          </a:stretch>
        </p:blipFill>
        <p:spPr>
          <a:xfrm>
            <a:off x="12422778" y="2140132"/>
            <a:ext cx="304800" cy="304800"/>
          </a:xfrm>
          <a:prstGeom prst="rect">
            <a:avLst/>
          </a:prstGeom>
        </p:spPr>
      </p:pic>
      <p:pic>
        <p:nvPicPr>
          <p:cNvPr id="20" name="правильн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9" cstate="print"/>
          <a:stretch>
            <a:fillRect/>
          </a:stretch>
        </p:blipFill>
        <p:spPr>
          <a:xfrm>
            <a:off x="12409714" y="2923903"/>
            <a:ext cx="304800" cy="304800"/>
          </a:xfrm>
          <a:prstGeom prst="rect">
            <a:avLst/>
          </a:prstGeom>
        </p:spPr>
      </p:pic>
      <p:pic>
        <p:nvPicPr>
          <p:cNvPr id="21" name="правильн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0" cstate="print"/>
          <a:stretch>
            <a:fillRect/>
          </a:stretch>
        </p:blipFill>
        <p:spPr>
          <a:xfrm>
            <a:off x="12527280" y="4177937"/>
            <a:ext cx="304800" cy="304800"/>
          </a:xfrm>
          <a:prstGeom prst="rect">
            <a:avLst/>
          </a:prstGeom>
        </p:spPr>
      </p:pic>
      <p:pic>
        <p:nvPicPr>
          <p:cNvPr id="22" name="правильно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21" cstate="print"/>
          <a:stretch>
            <a:fillRect/>
          </a:stretch>
        </p:blipFill>
        <p:spPr>
          <a:xfrm>
            <a:off x="12396651" y="3668485"/>
            <a:ext cx="304800" cy="304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699862" y="5269710"/>
            <a:ext cx="3095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Молодец! Продолжай, нажми на стрелку в правом нижнем углу.</a:t>
            </a:r>
            <a:endParaRPr lang="ru-RU" sz="2000" b="1" dirty="0"/>
          </a:p>
        </p:txBody>
      </p:sp>
      <p:sp>
        <p:nvSpPr>
          <p:cNvPr id="26" name="Стрелка вправо 25">
            <a:hlinkClick r:id="rId4" action="ppaction://hlinksldjump"/>
          </p:cNvPr>
          <p:cNvSpPr/>
          <p:nvPr/>
        </p:nvSpPr>
        <p:spPr>
          <a:xfrm>
            <a:off x="10824884" y="617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73912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6261E-6 4.07407E-6 L -0.17636 -0.25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-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7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89 0.00579 L -0.22504 0.103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4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7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0387E-6 -3.7037E-7 L -0.16648 0.543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27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87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6865E-6 1.11111E-6 L -0.08824 -0.333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16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8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5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2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0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20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8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126" r="4812" b="25920"/>
          <a:stretch/>
        </p:blipFill>
        <p:spPr bwMode="auto">
          <a:xfrm>
            <a:off x="-7646" y="19468"/>
            <a:ext cx="12199646" cy="683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4BDCB5-C447-41F6-A135-41F755EE344A}"/>
              </a:ext>
            </a:extLst>
          </p:cNvPr>
          <p:cNvSpPr txBox="1"/>
          <p:nvPr/>
        </p:nvSpPr>
        <p:spPr>
          <a:xfrm>
            <a:off x="2164977" y="271386"/>
            <a:ext cx="94129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Посчитай сколько фигур ты видишь? Нажми на нужную цифру.</a:t>
            </a:r>
          </a:p>
          <a:p>
            <a:endParaRPr lang="ru-RU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33684960-375B-43D3-84C6-1841BDAD7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959" t="6339" r="3422" b="3496"/>
          <a:stretch>
            <a:fillRect/>
          </a:stretch>
        </p:blipFill>
        <p:spPr bwMode="auto">
          <a:xfrm flipH="1">
            <a:off x="266360" y="1261983"/>
            <a:ext cx="2907146" cy="37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Стрелка влево 36">
            <a:hlinkClick r:id="rId7" action="ppaction://hlinksldjump"/>
          </p:cNvPr>
          <p:cNvSpPr/>
          <p:nvPr/>
        </p:nvSpPr>
        <p:spPr>
          <a:xfrm>
            <a:off x="274320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07709" y="1902691"/>
            <a:ext cx="3103417" cy="2697018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https://ds04.infourok.ru/uploads/ex/10f9/000099b0-7962e632/img6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280" t="11060" r="60411" b="47465"/>
          <a:stretch>
            <a:fillRect/>
          </a:stretch>
        </p:blipFill>
        <p:spPr bwMode="auto">
          <a:xfrm>
            <a:off x="4301559" y="5008120"/>
            <a:ext cx="90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ds04.infourok.ru/uploads/ex/10f9/000099b0-7962e632/img6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53" t="9813" r="42562" b="50935"/>
          <a:stretch>
            <a:fillRect/>
          </a:stretch>
        </p:blipFill>
        <p:spPr bwMode="auto">
          <a:xfrm>
            <a:off x="5800677" y="4992490"/>
            <a:ext cx="90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s://ds04.infourok.ru/uploads/ex/10f9/000099b0-7962e632/img6.jpg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55" t="10599" r="6891" b="50113"/>
          <a:stretch>
            <a:fillRect/>
          </a:stretch>
        </p:blipFill>
        <p:spPr bwMode="auto">
          <a:xfrm>
            <a:off x="8312866" y="5015753"/>
            <a:ext cx="90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s://ds04.infourok.ru/uploads/ex/10f9/000099b0-7962e632/img6.jpg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21" t="10599" r="24816" b="47926"/>
          <a:stretch>
            <a:fillRect/>
          </a:stretch>
        </p:blipFill>
        <p:spPr bwMode="auto">
          <a:xfrm>
            <a:off x="7034171" y="5061908"/>
            <a:ext cx="90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C7AC5BFC-919B-4352-B9B2-8620969E5228}"/>
              </a:ext>
            </a:extLst>
          </p:cNvPr>
          <p:cNvSpPr/>
          <p:nvPr/>
        </p:nvSpPr>
        <p:spPr>
          <a:xfrm>
            <a:off x="5724643" y="946047"/>
            <a:ext cx="1958109" cy="2096655"/>
          </a:xfrm>
          <a:prstGeom prst="rec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B85A463-9071-4760-B2A7-80D672A4376C}"/>
              </a:ext>
            </a:extLst>
          </p:cNvPr>
          <p:cNvCxnSpPr/>
          <p:nvPr/>
        </p:nvCxnSpPr>
        <p:spPr>
          <a:xfrm>
            <a:off x="5669280" y="1902691"/>
            <a:ext cx="2098766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hlinkClick r:id="rId4" action="ppaction://hlinksldjump"/>
          </p:cNvPr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Click r:id="rId4" action="ppaction://hlinksldjump" highlightClick="1"/>
          </p:cNvPr>
          <p:cNvSpPr/>
          <p:nvPr/>
        </p:nvSpPr>
        <p:spPr>
          <a:xfrm>
            <a:off x="10327340" y="0"/>
            <a:ext cx="1864660" cy="1707775"/>
          </a:xfrm>
          <a:prstGeom prst="rect">
            <a:avLst/>
          </a:prstGeom>
          <a:solidFill>
            <a:srgbClr val="FFFF00">
              <a:alpha val="0"/>
            </a:srgb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492624" y="0"/>
            <a:ext cx="672352" cy="1196788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0" y="0"/>
            <a:ext cx="1277471" cy="1089212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0" y="161365"/>
            <a:ext cx="1506071" cy="94129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проигры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12384742" y="1555376"/>
            <a:ext cx="304800" cy="304800"/>
          </a:xfrm>
          <a:prstGeom prst="rect">
            <a:avLst/>
          </a:prstGeom>
        </p:spPr>
      </p:pic>
      <p:pic>
        <p:nvPicPr>
          <p:cNvPr id="24" name="проигры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12505764" y="5925671"/>
            <a:ext cx="304800" cy="304800"/>
          </a:xfrm>
          <a:prstGeom prst="rect">
            <a:avLst/>
          </a:prstGeom>
        </p:spPr>
      </p:pic>
      <p:pic>
        <p:nvPicPr>
          <p:cNvPr id="25" name="апплодисмент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12371295" y="1958788"/>
            <a:ext cx="304800" cy="304800"/>
          </a:xfrm>
          <a:prstGeom prst="rect">
            <a:avLst/>
          </a:prstGeom>
        </p:spPr>
      </p:pic>
      <p:pic>
        <p:nvPicPr>
          <p:cNvPr id="27" name="проигры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3" cstate="print"/>
          <a:stretch>
            <a:fillRect/>
          </a:stretch>
        </p:blipFill>
        <p:spPr>
          <a:xfrm>
            <a:off x="12192000" y="2537012"/>
            <a:ext cx="304800" cy="304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56618" y="3079376"/>
            <a:ext cx="2952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Молодец! Нажми на середину большого квадрата и получи новое задание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2218414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2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20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6928E-6 5.92593E-6 C 0.01106 -0.00161 0.02278 -0.00138 0.03306 -0.00972 C 0.03944 -0.01481 0.04634 -0.02592 0.0518 -0.02939 C 0.05532 -0.03541 0.05727 -0.03657 0.06183 -0.03911 C 0.06586 -0.04421 0.07107 -0.04745 0.07393 -0.05486 C 0.07471 -0.05671 0.0751 -0.05925 0.07614 -0.06064 C 0.07705 -0.06203 0.07836 -0.06203 0.0794 -0.06273 C 0.08148 -0.0662 0.08408 -0.06874 0.08603 -0.07245 C 0.09358 -0.08611 0.08512 -0.07499 0.09267 -0.08611 C 0.09541 -0.09027 0.10256 -0.09398 0.10256 -0.09398 C 0.12274 -0.09236 0.14187 -0.08634 0.16205 -0.08425 C 0.18339 -0.07106 0.205 -0.0787 0.22491 -0.09004 C 0.22713 -0.09259 0.22934 -0.09536 0.23155 -0.09791 C 0.23259 -0.0993 0.2348 -0.10185 0.2348 -0.10185 C 0.24001 -0.11574 0.23702 -0.11111 0.24261 -0.11759 C 0.24483 -0.12986 0.24899 -0.14074 0.25146 -0.15277 C 0.25107 -0.15879 0.25107 -0.16481 0.25029 -0.1706 C 0.2499 -0.17337 0.24873 -0.17569 0.24808 -0.17824 C 0.24457 -0.19282 0.24105 -0.2074 0.23702 -0.22152 C 0.23012 -0.24583 0.23949 -0.20856 0.23272 -0.23333 C 0.22895 -0.24675 0.22791 -0.26203 0.22049 -0.2706 C 0.2158 -0.28286 0.21203 -0.29143 0.20617 -0.30185 C 0.20279 -0.30786 0.20161 -0.31458 0.19732 -0.31944 C 0.19237 -0.3331 0.19394 -0.32685 0.19185 -0.33726 C 0.19224 -0.34907 0.19172 -0.36087 0.19302 -0.37245 C 0.19394 -0.38055 0.20409 -0.38263 0.20734 -0.38425 C 0.21307 -0.38726 0.21919 -0.38888 0.22491 -0.39212 C 0.23181 -0.39583 0.23767 -0.40277 0.24483 -0.40578 C 0.24808 -0.40972 0.25107 -0.41134 0.25472 -0.41365 C 0.2568 -0.41736 0.25953 -0.41944 0.26136 -0.42337 C 0.26292 -0.42685 0.26318 -0.43148 0.26461 -0.43518 C 0.26643 -0.44745 0.26812 -0.46134 0.27125 -0.47245 C 0.27229 -0.49097 0.27737 -0.5243 0.27125 -0.5412 C 0.26812 -0.54976 0.26214 -0.55624 0.25914 -0.56458 C 0.25628 -0.57245 0.25823 -0.5699 0.25355 -0.57245 C 0.25003 -0.58217 0.2486 -0.578 0.24366 -0.58425 C 0.24235 -0.58587 0.2417 -0.58865 0.2404 -0.59004 C 0.23845 -0.59189 0.23194 -0.5949 0.22934 -0.59606 C 0.20539 -0.59467 0.20161 -0.59976 0.18639 -0.59004 C 0.186 -0.57638 0.18574 -0.56249 0.18521 -0.54884 C 0.18508 -0.5449 0.18469 -0.54097 0.18417 -0.53726 C 0.18391 -0.53518 0.183 -0.53124 0.183 -0.53124 " pathEditMode="relative" ptsTypes="fffffffffffffffffffffffffffffffffffffffffA">
                                      <p:cBhvr>
                                        <p:cTn id="2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58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20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91" r="4812" b="25920"/>
          <a:stretch/>
        </p:blipFill>
        <p:spPr bwMode="auto">
          <a:xfrm>
            <a:off x="0" y="16215"/>
            <a:ext cx="12199646" cy="684178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436180"/>
            <a:ext cx="336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3" name="Picture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0DFF2CE1-93A9-4FBB-8F79-8B21617C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40" t="7706" r="2187" b="6395"/>
          <a:stretch>
            <a:fillRect/>
          </a:stretch>
        </p:blipFill>
        <p:spPr bwMode="auto">
          <a:xfrm flipH="1">
            <a:off x="110837" y="1634294"/>
            <a:ext cx="2347957" cy="303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4BDCB5-C447-41F6-A135-41F755EE344A}"/>
              </a:ext>
            </a:extLst>
          </p:cNvPr>
          <p:cNvSpPr txBox="1"/>
          <p:nvPr/>
        </p:nvSpPr>
        <p:spPr>
          <a:xfrm>
            <a:off x="887506" y="251513"/>
            <a:ext cx="108383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Посчитай  сколько треугольников нарисовал художник?</a:t>
            </a:r>
            <a:endParaRPr lang="ru-RU" sz="2400" b="1" dirty="0">
              <a:latin typeface="Arial Black" panose="020B0A04020102020204" pitchFamily="34" charset="0"/>
            </a:endParaRPr>
          </a:p>
          <a:p>
            <a:endParaRPr lang="ru-RU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Стрелка влево 24">
            <a:hlinkClick r:id="rId8" action="ppaction://hlinksldjump"/>
          </p:cNvPr>
          <p:cNvSpPr/>
          <p:nvPr/>
        </p:nvSpPr>
        <p:spPr>
          <a:xfrm>
            <a:off x="274320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img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l="17095" t="38313" r="20501" b="16183"/>
          <a:stretch>
            <a:fillRect/>
          </a:stretch>
        </p:blipFill>
        <p:spPr bwMode="auto">
          <a:xfrm>
            <a:off x="3521401" y="1062317"/>
            <a:ext cx="6720319" cy="3677463"/>
          </a:xfrm>
          <a:prstGeom prst="rect">
            <a:avLst/>
          </a:prstGeom>
        </p:spPr>
      </p:pic>
      <p:sp>
        <p:nvSpPr>
          <p:cNvPr id="38" name="Овал 37"/>
          <p:cNvSpPr/>
          <p:nvPr/>
        </p:nvSpPr>
        <p:spPr>
          <a:xfrm>
            <a:off x="6481481" y="3145873"/>
            <a:ext cx="909219" cy="5747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https://ds04.infourok.ru/uploads/ex/10f9/000099b0-7962e632/img6.jpg"/>
          <p:cNvPicPr/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5113" t="54378" r="78916" b="5530"/>
          <a:stretch>
            <a:fillRect/>
          </a:stretch>
        </p:blipFill>
        <p:spPr bwMode="auto">
          <a:xfrm>
            <a:off x="6091403" y="4911634"/>
            <a:ext cx="774280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ds04.infourok.ru/uploads/ex/10f9/000099b0-7962e632/img6.jpg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72" t="54673" r="31717" b="5140"/>
          <a:stretch>
            <a:fillRect/>
          </a:stretch>
        </p:blipFill>
        <p:spPr bwMode="auto">
          <a:xfrm>
            <a:off x="5115487" y="4898955"/>
            <a:ext cx="704017" cy="110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https://ds04.infourok.ru/uploads/ex/10f9/000099b0-7962e632/img6.jpg"/>
          <p:cNvPicPr/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346" t="53738" r="4961" b="4673"/>
          <a:stretch>
            <a:fillRect/>
          </a:stretch>
        </p:blipFill>
        <p:spPr bwMode="auto">
          <a:xfrm>
            <a:off x="8644219" y="4870907"/>
            <a:ext cx="1042273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ds05.infourok.ru/uploads/ex/0658/000067ff-714575bd/1/hello_html_ma0abd62.jpg"/>
          <p:cNvPicPr/>
          <p:nvPr/>
        </p:nvPicPr>
        <p:blipFill>
          <a:blip r:embed="rId12" cstate="print">
            <a:clrChange>
              <a:clrFrom>
                <a:srgbClr val="F0FFFF"/>
              </a:clrFrom>
              <a:clrTo>
                <a:srgbClr val="F0FFFF">
                  <a:alpha val="0"/>
                </a:srgbClr>
              </a:clrTo>
            </a:clrChange>
          </a:blip>
          <a:srcRect l="33562" t="26132" r="37927" b="24074"/>
          <a:stretch>
            <a:fillRect/>
          </a:stretch>
        </p:blipFill>
        <p:spPr bwMode="auto">
          <a:xfrm>
            <a:off x="7156140" y="4990396"/>
            <a:ext cx="1101890" cy="105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апплодисмент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192000" y="4314295"/>
            <a:ext cx="487362" cy="487363"/>
          </a:xfrm>
          <a:prstGeom prst="rect">
            <a:avLst/>
          </a:prstGeom>
        </p:spPr>
      </p:pic>
      <p:pic>
        <p:nvPicPr>
          <p:cNvPr id="5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192000" y="4805139"/>
            <a:ext cx="487363" cy="487362"/>
          </a:xfrm>
          <a:prstGeom prst="rect">
            <a:avLst/>
          </a:prstGeom>
        </p:spPr>
      </p:pic>
      <p:pic>
        <p:nvPicPr>
          <p:cNvPr id="6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192000" y="3883989"/>
            <a:ext cx="487363" cy="487362"/>
          </a:xfrm>
          <a:prstGeom prst="rect">
            <a:avLst/>
          </a:prstGeom>
        </p:spPr>
      </p:pic>
      <p:pic>
        <p:nvPicPr>
          <p:cNvPr id="7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12192000" y="3476985"/>
            <a:ext cx="487363" cy="487363"/>
          </a:xfrm>
          <a:prstGeom prst="rect">
            <a:avLst/>
          </a:prstGeom>
        </p:spPr>
      </p:pic>
      <p:pic>
        <p:nvPicPr>
          <p:cNvPr id="20" name="слайд 14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12396651" y="2427515"/>
            <a:ext cx="304800" cy="3048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546412" y="537882"/>
            <a:ext cx="914400" cy="9144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" y="0"/>
            <a:ext cx="1613646" cy="13716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1398494" cy="1116106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0"/>
            <a:ext cx="1761565" cy="1008529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слайд 14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 cstate="print"/>
          <a:stretch>
            <a:fillRect/>
          </a:stretch>
        </p:blipFill>
        <p:spPr>
          <a:xfrm>
            <a:off x="12383588" y="2910840"/>
            <a:ext cx="304800" cy="304800"/>
          </a:xfrm>
          <a:prstGeom prst="rect">
            <a:avLst/>
          </a:prstGeom>
        </p:spPr>
      </p:pic>
      <p:pic>
        <p:nvPicPr>
          <p:cNvPr id="29" name="Рисунок 28" descr="https://pro-chislo.ru/data/moduleImages/Numbers/13/682d6fb90926ff386ecd644d4af47257.pn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26541" y="5002306"/>
            <a:ext cx="833718" cy="92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проигрыш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0" cstate="print"/>
          <a:stretch>
            <a:fillRect/>
          </a:stretch>
        </p:blipFill>
        <p:spPr>
          <a:xfrm>
            <a:off x="12384742" y="1864659"/>
            <a:ext cx="304800" cy="3048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926080" y="6126480"/>
            <a:ext cx="7289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Молодец! Нажми на левое ухо кота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8198148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2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0502E-7 -3.33333E-6 L 0.2909 -0.45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22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5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5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20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-85" r="4812" b="25920"/>
          <a:stretch/>
        </p:blipFill>
        <p:spPr bwMode="auto">
          <a:xfrm>
            <a:off x="0" y="0"/>
            <a:ext cx="1219964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436180"/>
            <a:ext cx="336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xmlns="" id="{754BDCB5-C447-41F6-A135-41F755EE344A}"/>
              </a:ext>
            </a:extLst>
          </p:cNvPr>
          <p:cNvSpPr txBox="1"/>
          <p:nvPr/>
        </p:nvSpPr>
        <p:spPr>
          <a:xfrm>
            <a:off x="509451" y="647482"/>
            <a:ext cx="2612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33684960-375B-43D3-84C6-1841BDAD7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58" t="6339" b="3496"/>
          <a:stretch>
            <a:fillRect/>
          </a:stretch>
        </p:blipFill>
        <p:spPr bwMode="auto">
          <a:xfrm flipH="1">
            <a:off x="0" y="1778403"/>
            <a:ext cx="4065078" cy="470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https://krot.mobi/uploads/posts/2020-01/1579609019_10-p-belie-foni-s-salyutami-39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99"/>
          <a:stretch>
            <a:fillRect/>
          </a:stretch>
        </p:blipFill>
        <p:spPr bwMode="auto">
          <a:xfrm>
            <a:off x="7167412" y="764159"/>
            <a:ext cx="4867834" cy="30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krot.mobi/uploads/posts/2020-01/1579609019_10-p-belie-foni-s-salyutami-39.jpg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99"/>
          <a:stretch>
            <a:fillRect/>
          </a:stretch>
        </p:blipFill>
        <p:spPr bwMode="auto">
          <a:xfrm>
            <a:off x="3052355" y="0"/>
            <a:ext cx="4867834" cy="309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трелка влево 13">
            <a:hlinkClick r:id="rId7" action="ppaction://hlinksldjump"/>
          </p:cNvPr>
          <p:cNvSpPr/>
          <p:nvPr/>
        </p:nvSpPr>
        <p:spPr>
          <a:xfrm>
            <a:off x="274320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rId4" action="ppaction://hlinksldjump"/>
          </p:cNvPr>
          <p:cNvSpPr/>
          <p:nvPr/>
        </p:nvSpPr>
        <p:spPr>
          <a:xfrm>
            <a:off x="10824884" y="617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1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629461" y="249114"/>
            <a:ext cx="347662" cy="347662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F45560ED-5547-4AEE-9E43-4404231D65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755" y="3094763"/>
            <a:ext cx="4861660" cy="299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37929" y="5163670"/>
            <a:ext cx="422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Молодец! Ты справился со всеми заданиями. До новых встреч!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50531911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-277" r="4812" b="2592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140280" y="436180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10380CD-5685-4902-B6DC-8FE85BE3789F}"/>
              </a:ext>
            </a:extLst>
          </p:cNvPr>
          <p:cNvSpPr txBox="1"/>
          <p:nvPr/>
        </p:nvSpPr>
        <p:spPr>
          <a:xfrm>
            <a:off x="822122" y="339634"/>
            <a:ext cx="1094763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у детей интереса к самостоятельному решению познавательных и логических задач.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Закрепить знания о геометрических фигурах.</a:t>
            </a:r>
          </a:p>
          <a:p>
            <a:pPr marL="514350" indent="-514350"/>
            <a:r>
              <a:rPr lang="ru-RU" sz="2400" kern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Упражнять в порядковом счете в пределах 20; умении сравнивать две группы</a:t>
            </a:r>
          </a:p>
          <a:p>
            <a:pPr marL="514350" indent="-514350"/>
            <a:r>
              <a:rPr lang="ru-RU" sz="2400" kern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предметов, обозначая результат знаками  </a:t>
            </a:r>
            <a:r>
              <a:rPr lang="en-US" sz="2400" kern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 &gt; =</a:t>
            </a:r>
            <a:r>
              <a:rPr lang="ru-RU" sz="2400" kern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kern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kern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400" kern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Развивать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зрительное внимание, логическое мышление.</a:t>
            </a:r>
          </a:p>
          <a:p>
            <a:pPr marL="514350" indent="-514350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10878671" y="61587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444137" y="607423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застав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2435840" y="3354977"/>
            <a:ext cx="304800" cy="3048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7622" y="4049486"/>
            <a:ext cx="10832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предназначена для детей старшего дошкольного возраста, совместно со взрослым.</a:t>
            </a:r>
          </a:p>
        </p:txBody>
      </p:sp>
    </p:spTree>
    <p:extLst>
      <p:ext uri="{BB962C8B-B14F-4D97-AF65-F5344CB8AC3E}">
        <p14:creationId xmlns:p14="http://schemas.microsoft.com/office/powerpoint/2010/main" xmlns="" val="163534621"/>
      </p:ext>
    </p:extLst>
  </p:cSld>
  <p:clrMapOvr>
    <a:masterClrMapping/>
  </p:clrMapOvr>
  <p:transition spd="slow"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4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126" r="4812" b="25920"/>
          <a:stretch/>
        </p:blipFill>
        <p:spPr bwMode="auto">
          <a:xfrm>
            <a:off x="0" y="0"/>
            <a:ext cx="12199646" cy="683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571" y="613953"/>
            <a:ext cx="112340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источников: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З.А. Михайлова «Игровые занимательные задачи для дошкольников»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Интернет-ресурсы: 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https://www.maam.ru/detskijsad/sozdanie-interaktivnoi-igry-v-powerpoint-poshagovaja-instrukcija.html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https://infourok.ru/algoritm-sozdaniya-interaktivnoj-igry-poshagovaya-instrukciya-5163900.html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10824884" y="617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>
            <a:hlinkClick r:id="rId5" action="ppaction://hlinksldjump"/>
          </p:cNvPr>
          <p:cNvSpPr/>
          <p:nvPr/>
        </p:nvSpPr>
        <p:spPr>
          <a:xfrm>
            <a:off x="274320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-85" r="4812" b="25920"/>
          <a:stretch/>
        </p:blipFill>
        <p:spPr bwMode="auto">
          <a:xfrm>
            <a:off x="0" y="4298"/>
            <a:ext cx="12191999" cy="685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33166" y="835254"/>
            <a:ext cx="5526740" cy="4731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436180"/>
            <a:ext cx="336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0DFF2CE1-93A9-4FBB-8F79-8B21617C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254" t="6339" r="3152" b="6150"/>
          <a:stretch>
            <a:fillRect/>
          </a:stretch>
        </p:blipFill>
        <p:spPr bwMode="auto">
          <a:xfrm flipH="1">
            <a:off x="204778" y="1651449"/>
            <a:ext cx="2876453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hlinkClick r:id="rId6" action="ppaction://hlinksldjump"/>
            <a:extLst>
              <a:ext uri="{FF2B5EF4-FFF2-40B4-BE49-F238E27FC236}">
                <a16:creationId xmlns:a16="http://schemas.microsoft.com/office/drawing/2014/main" xmlns="" id="{AC03918E-AFA3-462C-B8F7-0ADBC9157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3667" b="87167" l="4875" r="74750">
                        <a14:foregroundMark x1="15000" y1="25667" x2="15000" y2="25667"/>
                        <a14:foregroundMark x1="16375" y1="51167" x2="16375" y2="51167"/>
                        <a14:foregroundMark x1="16625" y1="41167" x2="16625" y2="41167"/>
                        <a14:foregroundMark x1="9500" y1="58333" x2="9500" y2="58333"/>
                        <a14:foregroundMark x1="19125" y1="27833" x2="19125" y2="27833"/>
                        <a14:foregroundMark x1="38750" y1="20333" x2="38750" y2="20333"/>
                        <a14:foregroundMark x1="45375" y1="36000" x2="45375" y2="36000"/>
                        <a14:foregroundMark x1="42750" y1="29833" x2="42750" y2="29833"/>
                        <a14:foregroundMark x1="40500" y1="23000" x2="40500" y2="23000"/>
                        <a14:foregroundMark x1="39375" y1="48667" x2="39375" y2="48667"/>
                        <a14:foregroundMark x1="40000" y1="76500" x2="40000" y2="76500"/>
                        <a14:foregroundMark x1="31500" y1="36000" x2="31500" y2="36000"/>
                        <a14:foregroundMark x1="31125" y1="36667" x2="31125" y2="36667"/>
                        <a14:foregroundMark x1="56875" y1="21833" x2="56875" y2="21833"/>
                        <a14:foregroundMark x1="62750" y1="42500" x2="62750" y2="425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9" t="16498" r="31172" b="17099"/>
          <a:stretch/>
        </p:blipFill>
        <p:spPr bwMode="auto">
          <a:xfrm>
            <a:off x="3160059" y="835639"/>
            <a:ext cx="5553635" cy="4704547"/>
          </a:xfrm>
          <a:prstGeom prst="rect">
            <a:avLst/>
          </a:prstGeom>
          <a:noFill/>
          <a:ln w="9525" algn="in">
            <a:solidFill>
              <a:srgbClr val="ED2AE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4BDCB5-C447-41F6-A135-41F755EE344A}"/>
              </a:ext>
            </a:extLst>
          </p:cNvPr>
          <p:cNvSpPr txBox="1"/>
          <p:nvPr/>
        </p:nvSpPr>
        <p:spPr>
          <a:xfrm>
            <a:off x="1411942" y="228601"/>
            <a:ext cx="92246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Поставь в пустую клетку  недостающую фигуру. 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E64113D6-04D1-4945-B09C-803CC07D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15" t="50896" b="28227"/>
          <a:stretch>
            <a:fillRect/>
          </a:stretch>
        </p:blipFill>
        <p:spPr bwMode="auto">
          <a:xfrm>
            <a:off x="9152032" y="4574847"/>
            <a:ext cx="1896968" cy="134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4F714248-9962-4F80-B1C7-EC30F6958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92" t="70569" r="2534" b="7938"/>
          <a:stretch>
            <a:fillRect/>
          </a:stretch>
        </p:blipFill>
        <p:spPr bwMode="auto">
          <a:xfrm>
            <a:off x="9489375" y="3320247"/>
            <a:ext cx="1402575" cy="137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708F6BDD-EFC1-43B2-80F4-45AFE844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881" t="8777" r="661" b="68665"/>
          <a:stretch>
            <a:fillRect/>
          </a:stretch>
        </p:blipFill>
        <p:spPr bwMode="auto">
          <a:xfrm>
            <a:off x="9206148" y="605118"/>
            <a:ext cx="1775617" cy="162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99D365CF-96F4-4D20-BA57-58E5D87F5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15" t="29109" b="49103"/>
          <a:stretch>
            <a:fillRect/>
          </a:stretch>
        </p:blipFill>
        <p:spPr bwMode="auto">
          <a:xfrm>
            <a:off x="9195784" y="2003184"/>
            <a:ext cx="1826322" cy="135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8350625" y="5997388"/>
            <a:ext cx="336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61565" y="5889812"/>
            <a:ext cx="718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Молодец! Чтобы продолжить игру, нажми на стрелку в правом нижнем углу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068512" cy="104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rId6" action="ppaction://hlinksldjump"/>
          </p:cNvPr>
          <p:cNvSpPr/>
          <p:nvPr/>
        </p:nvSpPr>
        <p:spPr>
          <a:xfrm>
            <a:off x="117526" y="7268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193600" y="6678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12192000" y="3821925"/>
            <a:ext cx="347662" cy="347662"/>
          </a:xfrm>
          <a:prstGeom prst="rect">
            <a:avLst/>
          </a:prstGeom>
        </p:spPr>
      </p:pic>
      <p:sp>
        <p:nvSpPr>
          <p:cNvPr id="26" name="Стрелка влево 25">
            <a:hlinkClick r:id="rId14" action="ppaction://hlinksldjump"/>
          </p:cNvPr>
          <p:cNvSpPr/>
          <p:nvPr/>
        </p:nvSpPr>
        <p:spPr>
          <a:xfrm>
            <a:off x="368449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>
            <a:hlinkClick r:id="rId6" action="ppaction://hlinksldjump"/>
          </p:cNvPr>
          <p:cNvSpPr/>
          <p:nvPr/>
        </p:nvSpPr>
        <p:spPr>
          <a:xfrm>
            <a:off x="10824883" y="61453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не правильн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5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2192000" y="4473388"/>
            <a:ext cx="304800" cy="304800"/>
          </a:xfrm>
          <a:prstGeom prst="rect">
            <a:avLst/>
          </a:prstGeom>
        </p:spPr>
      </p:pic>
      <p:pic>
        <p:nvPicPr>
          <p:cNvPr id="29" name="не правильн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12192000" y="2590800"/>
            <a:ext cx="304800" cy="304800"/>
          </a:xfrm>
          <a:prstGeom prst="rect">
            <a:avLst/>
          </a:prstGeom>
        </p:spPr>
      </p:pic>
      <p:pic>
        <p:nvPicPr>
          <p:cNvPr id="30" name="не правильн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link="rId15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2192000" y="3101788"/>
            <a:ext cx="304800" cy="304800"/>
          </a:xfrm>
          <a:prstGeom prst="rect">
            <a:avLst/>
          </a:prstGeom>
        </p:spPr>
      </p:pic>
      <p:pic>
        <p:nvPicPr>
          <p:cNvPr id="31" name="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9" cstate="print"/>
          <a:stretch>
            <a:fillRect/>
          </a:stretch>
        </p:blipFill>
        <p:spPr>
          <a:xfrm>
            <a:off x="12192000" y="2120153"/>
            <a:ext cx="304800" cy="304800"/>
          </a:xfrm>
          <a:prstGeom prst="rect">
            <a:avLst/>
          </a:prstGeom>
        </p:spPr>
      </p:pic>
      <p:pic>
        <p:nvPicPr>
          <p:cNvPr id="32" name="слайд 2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20" cstate="print"/>
          <a:stretch>
            <a:fillRect/>
          </a:stretch>
        </p:blipFill>
        <p:spPr>
          <a:xfrm>
            <a:off x="12192000" y="49486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264213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3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63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63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6947E-7 -4.44444E-6 L -0.1709 0.516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25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2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)">
                                      <p:cBhvr>
                                        <p:cTn id="32" dur="571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31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-85" r="4812" b="25920"/>
          <a:stretch/>
        </p:blipFill>
        <p:spPr bwMode="auto">
          <a:xfrm>
            <a:off x="0" y="0"/>
            <a:ext cx="121996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44737" y="940909"/>
            <a:ext cx="5201522" cy="4924697"/>
          </a:xfrm>
          <a:prstGeom prst="rect">
            <a:avLst/>
          </a:prstGeom>
          <a:solidFill>
            <a:schemeClr val="bg1"/>
          </a:solidFill>
          <a:ln>
            <a:solidFill>
              <a:srgbClr val="ED2A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436180"/>
            <a:ext cx="336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0DFF2CE1-93A9-4FBB-8F79-8B21617C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42" t="6339" r="2233" b="4922"/>
          <a:stretch>
            <a:fillRect/>
          </a:stretch>
        </p:blipFill>
        <p:spPr bwMode="auto">
          <a:xfrm>
            <a:off x="9202189" y="1027603"/>
            <a:ext cx="2989811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4BDCB5-C447-41F6-A135-41F755EE344A}"/>
              </a:ext>
            </a:extLst>
          </p:cNvPr>
          <p:cNvSpPr txBox="1"/>
          <p:nvPr/>
        </p:nvSpPr>
        <p:spPr>
          <a:xfrm>
            <a:off x="1451297" y="255494"/>
            <a:ext cx="6630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Одна кошечка убежала. Верни ее на место.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8B0DCFA5-426D-40B5-8CD9-AF2812720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838"/>
          <a:stretch>
            <a:fillRect/>
          </a:stretch>
        </p:blipFill>
        <p:spPr bwMode="auto">
          <a:xfrm>
            <a:off x="1869141" y="914784"/>
            <a:ext cx="5419164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98E7B553-F0CF-4C5C-9865-477CB376C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159" t="1488" r="1087" b="67239"/>
          <a:stretch/>
        </p:blipFill>
        <p:spPr bwMode="auto">
          <a:xfrm>
            <a:off x="7538941" y="900952"/>
            <a:ext cx="1553179" cy="158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xmlns="" id="{DC4205A6-2658-4BD6-9731-ED5C4D149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45" t="2430" r="21596" b="66736"/>
          <a:stretch/>
        </p:blipFill>
        <p:spPr bwMode="auto">
          <a:xfrm>
            <a:off x="7680437" y="2670681"/>
            <a:ext cx="1355987" cy="157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93D0DFCC-0E7A-4F86-9111-9BA5D5E56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411" t="68718" r="20470" b="1170"/>
          <a:stretch/>
        </p:blipFill>
        <p:spPr bwMode="auto">
          <a:xfrm>
            <a:off x="7746136" y="4613261"/>
            <a:ext cx="1384417" cy="141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0647" y="5839097"/>
            <a:ext cx="1063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Отлично!  Играем дальше?  Нажми на стрелку в правом нижнем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углу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506106" y="2612112"/>
            <a:ext cx="487363" cy="487362"/>
          </a:xfrm>
          <a:prstGeom prst="rect">
            <a:avLst/>
          </a:prstGeom>
        </p:spPr>
      </p:pic>
      <p:pic>
        <p:nvPicPr>
          <p:cNvPr id="5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478859" y="1897568"/>
            <a:ext cx="487363" cy="487362"/>
          </a:xfrm>
          <a:prstGeom prst="rect">
            <a:avLst/>
          </a:prstGeom>
        </p:spPr>
      </p:pic>
      <p:pic>
        <p:nvPicPr>
          <p:cNvPr id="22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544610" y="3382810"/>
            <a:ext cx="487363" cy="487362"/>
          </a:xfrm>
          <a:prstGeom prst="rect">
            <a:avLst/>
          </a:prstGeom>
        </p:spPr>
      </p:pic>
      <p:sp>
        <p:nvSpPr>
          <p:cNvPr id="21" name="Стрелка влево 20">
            <a:hlinkClick r:id="rId12" action="ppaction://hlinksldjump"/>
          </p:cNvPr>
          <p:cNvSpPr/>
          <p:nvPr/>
        </p:nvSpPr>
        <p:spPr>
          <a:xfrm>
            <a:off x="368449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hlinkClick r:id="rId4" action="ppaction://hlinksldjump"/>
          </p:cNvPr>
          <p:cNvSpPr/>
          <p:nvPr/>
        </p:nvSpPr>
        <p:spPr>
          <a:xfrm>
            <a:off x="10824883" y="61453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слайд 3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12656372" y="502279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58705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 0.00578 L -0.18066 0.2405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11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4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63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-85" r="4812" b="25920"/>
          <a:stretch/>
        </p:blipFill>
        <p:spPr bwMode="auto">
          <a:xfrm>
            <a:off x="-7646" y="0"/>
            <a:ext cx="121996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6105" y="1142076"/>
            <a:ext cx="4961966" cy="4814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436180"/>
            <a:ext cx="336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0DFF2CE1-93A9-4FBB-8F79-8B21617C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780" t="6339" r="2572" b="4917"/>
          <a:stretch>
            <a:fillRect/>
          </a:stretch>
        </p:blipFill>
        <p:spPr bwMode="auto">
          <a:xfrm>
            <a:off x="9101354" y="1310895"/>
            <a:ext cx="2896194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4BDCB5-C447-41F6-A135-41F755EE344A}"/>
              </a:ext>
            </a:extLst>
          </p:cNvPr>
          <p:cNvSpPr txBox="1"/>
          <p:nvPr/>
        </p:nvSpPr>
        <p:spPr>
          <a:xfrm>
            <a:off x="1021975" y="309282"/>
            <a:ext cx="1034078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Расставь домики правильно в пустые клетки.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F94BDE96-F7F2-4E1A-A606-0A622841B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4" r="736" b="1475"/>
          <a:stretch>
            <a:fillRect/>
          </a:stretch>
        </p:blipFill>
        <p:spPr bwMode="auto">
          <a:xfrm>
            <a:off x="1021977" y="1008529"/>
            <a:ext cx="5129245" cy="498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21DC0822-05F7-449A-A985-FB61679D62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06" t="4388" r="37032" b="67313"/>
          <a:stretch/>
        </p:blipFill>
        <p:spPr bwMode="auto">
          <a:xfrm>
            <a:off x="4582605" y="2791571"/>
            <a:ext cx="1336855" cy="141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xmlns="" id="{BF1B63A2-9FD4-466A-9A63-AFE618B0A4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904" t="2979" r="4974" b="68788"/>
          <a:stretch/>
        </p:blipFill>
        <p:spPr bwMode="auto">
          <a:xfrm>
            <a:off x="7227063" y="4369309"/>
            <a:ext cx="1431600" cy="142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xmlns="" id="{BCD7A45F-3224-47B2-8157-3430F6657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9" t="2595" r="67657" b="66938"/>
          <a:stretch/>
        </p:blipFill>
        <p:spPr bwMode="auto">
          <a:xfrm>
            <a:off x="7140842" y="2620937"/>
            <a:ext cx="1452554" cy="153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5118" y="6048103"/>
            <a:ext cx="11093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Ты молодец! Тебя ждет новое задание, нажми на стрелку в правом нижнем углу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192000" y="3414666"/>
            <a:ext cx="487363" cy="487363"/>
          </a:xfrm>
          <a:prstGeom prst="rect">
            <a:avLst/>
          </a:prstGeom>
        </p:spPr>
      </p:pic>
      <p:pic>
        <p:nvPicPr>
          <p:cNvPr id="5" name="апплодисмент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192000" y="2725411"/>
            <a:ext cx="487363" cy="487363"/>
          </a:xfrm>
          <a:prstGeom prst="rect">
            <a:avLst/>
          </a:prstGeom>
        </p:spPr>
      </p:pic>
      <p:pic>
        <p:nvPicPr>
          <p:cNvPr id="6" name="апплодисмент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192000" y="2046788"/>
            <a:ext cx="487363" cy="487362"/>
          </a:xfrm>
          <a:prstGeom prst="rect">
            <a:avLst/>
          </a:prstGeom>
        </p:spPr>
      </p:pic>
      <p:sp>
        <p:nvSpPr>
          <p:cNvPr id="22" name="Стрелка влево 21">
            <a:hlinkClick r:id="rId13" action="ppaction://hlinksldjump"/>
          </p:cNvPr>
          <p:cNvSpPr/>
          <p:nvPr/>
        </p:nvSpPr>
        <p:spPr>
          <a:xfrm>
            <a:off x="368449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>
            <a:hlinkClick r:id="rId5" action="ppaction://hlinksldjump"/>
          </p:cNvPr>
          <p:cNvSpPr/>
          <p:nvPr/>
        </p:nvSpPr>
        <p:spPr>
          <a:xfrm>
            <a:off x="10824883" y="61453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слайд 4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4" cstate="print"/>
          <a:stretch>
            <a:fillRect/>
          </a:stretch>
        </p:blipFill>
        <p:spPr>
          <a:xfrm>
            <a:off x="12697097" y="4948646"/>
            <a:ext cx="304800" cy="3048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lc="http://schemas.openxmlformats.org/drawingml/2006/lockedCanvas" xmlns:a16="http://schemas.microsoft.com/office/drawing/2014/main" xmlns="" id="{F94BDE96-F7F2-4E1A-A606-0A622841BE56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val="0"/>
              </a:ext>
            </a:extLst>
          </a:blip>
          <a:srcRect l="38659" t="4550" r="38413" b="68529"/>
          <a:stretch>
            <a:fillRect/>
          </a:stretch>
        </p:blipFill>
        <p:spPr bwMode="auto">
          <a:xfrm>
            <a:off x="7296928" y="1086660"/>
            <a:ext cx="1202724" cy="136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не правильно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5" cstate="print"/>
          <a:stretch>
            <a:fillRect/>
          </a:stretch>
        </p:blipFill>
        <p:spPr>
          <a:xfrm>
            <a:off x="12371294" y="41372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555310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743E-7 0 L -0.21059 0.2430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12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>
                                      <p:cBhvr>
                                        <p:cTn id="41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3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-85" r="4812" b="25920"/>
          <a:stretch/>
        </p:blipFill>
        <p:spPr bwMode="auto">
          <a:xfrm>
            <a:off x="-7646" y="0"/>
            <a:ext cx="1219964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436180"/>
            <a:ext cx="336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E858569-10FC-4A2A-9048-05C8DE010D7C}"/>
              </a:ext>
            </a:extLst>
          </p:cNvPr>
          <p:cNvSpPr/>
          <p:nvPr/>
        </p:nvSpPr>
        <p:spPr>
          <a:xfrm>
            <a:off x="2753454" y="1334951"/>
            <a:ext cx="9227501" cy="2004689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везда: 5 точек 2">
            <a:extLst>
              <a:ext uri="{FF2B5EF4-FFF2-40B4-BE49-F238E27FC236}">
                <a16:creationId xmlns:a16="http://schemas.microsoft.com/office/drawing/2014/main" xmlns="" id="{F333C1A9-C65B-4F56-B0AB-725C1D823591}"/>
              </a:ext>
            </a:extLst>
          </p:cNvPr>
          <p:cNvSpPr/>
          <p:nvPr/>
        </p:nvSpPr>
        <p:spPr>
          <a:xfrm>
            <a:off x="3333135" y="1838632"/>
            <a:ext cx="810748" cy="6836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xmlns="" id="{830BE38E-0228-4FDC-86CE-5415FB1E47B6}"/>
              </a:ext>
            </a:extLst>
          </p:cNvPr>
          <p:cNvSpPr/>
          <p:nvPr/>
        </p:nvSpPr>
        <p:spPr>
          <a:xfrm>
            <a:off x="4287125" y="1838632"/>
            <a:ext cx="749284" cy="6836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везда: 5 точек 4">
            <a:extLst>
              <a:ext uri="{FF2B5EF4-FFF2-40B4-BE49-F238E27FC236}">
                <a16:creationId xmlns:a16="http://schemas.microsoft.com/office/drawing/2014/main" xmlns="" id="{59EB3A42-81B7-4E14-B8BC-4417F50C5D64}"/>
              </a:ext>
            </a:extLst>
          </p:cNvPr>
          <p:cNvSpPr/>
          <p:nvPr/>
        </p:nvSpPr>
        <p:spPr>
          <a:xfrm>
            <a:off x="5194059" y="1820030"/>
            <a:ext cx="749284" cy="7855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везда: 5 точек 6">
            <a:extLst>
              <a:ext uri="{FF2B5EF4-FFF2-40B4-BE49-F238E27FC236}">
                <a16:creationId xmlns:a16="http://schemas.microsoft.com/office/drawing/2014/main" xmlns="" id="{30C4DB8B-67CF-4048-B89E-33F062EB87BC}"/>
              </a:ext>
            </a:extLst>
          </p:cNvPr>
          <p:cNvSpPr/>
          <p:nvPr/>
        </p:nvSpPr>
        <p:spPr>
          <a:xfrm>
            <a:off x="8283856" y="1518436"/>
            <a:ext cx="1583350" cy="13863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везда: 5 точек 8">
            <a:extLst>
              <a:ext uri="{FF2B5EF4-FFF2-40B4-BE49-F238E27FC236}">
                <a16:creationId xmlns:a16="http://schemas.microsoft.com/office/drawing/2014/main" xmlns="" id="{C7BDD213-AC6A-4485-A7D0-382A4179245C}"/>
              </a:ext>
            </a:extLst>
          </p:cNvPr>
          <p:cNvSpPr/>
          <p:nvPr/>
        </p:nvSpPr>
        <p:spPr>
          <a:xfrm>
            <a:off x="10158317" y="1518437"/>
            <a:ext cx="1494503" cy="138634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77370DE2-82D5-433B-A495-5F5DB40513D5}"/>
              </a:ext>
            </a:extLst>
          </p:cNvPr>
          <p:cNvSpPr/>
          <p:nvPr/>
        </p:nvSpPr>
        <p:spPr>
          <a:xfrm>
            <a:off x="6401108" y="1502682"/>
            <a:ext cx="1730170" cy="1669225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EWIW2KBXQAA32aM">
            <a:extLst>
              <a:ext uri="{FF2B5EF4-FFF2-40B4-BE49-F238E27FC236}">
                <a16:creationId xmlns:a16="http://schemas.microsoft.com/office/drawing/2014/main" xmlns="" id="{F4F2267F-3515-4469-B861-7D2323A99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36409" y="3843321"/>
            <a:ext cx="1223794" cy="11082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26" name="Picture 2" descr="EWIW2KBXQAA32aM">
            <a:extLst>
              <a:ext uri="{FF2B5EF4-FFF2-40B4-BE49-F238E27FC236}">
                <a16:creationId xmlns:a16="http://schemas.microsoft.com/office/drawing/2014/main" xmlns="" id="{A2B77892-9EE9-4930-8933-660342A6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3356" y="3912147"/>
            <a:ext cx="1147790" cy="103941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13" name="Равно 12">
            <a:extLst>
              <a:ext uri="{FF2B5EF4-FFF2-40B4-BE49-F238E27FC236}">
                <a16:creationId xmlns:a16="http://schemas.microsoft.com/office/drawing/2014/main" xmlns="" id="{8D88E3AD-BCD5-4731-A29F-A11ABA69ABEA}"/>
              </a:ext>
            </a:extLst>
          </p:cNvPr>
          <p:cNvSpPr/>
          <p:nvPr/>
        </p:nvSpPr>
        <p:spPr>
          <a:xfrm>
            <a:off x="6910005" y="3974653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8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33684960-375B-43D3-84C6-1841BDAD7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97" t="8259" r="3116" b="7173"/>
          <a:stretch>
            <a:fillRect/>
          </a:stretch>
        </p:blipFill>
        <p:spPr bwMode="auto">
          <a:xfrm flipH="1">
            <a:off x="165977" y="1502997"/>
            <a:ext cx="2620172" cy="312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Стрелка влево 20">
            <a:hlinkClick r:id="rId8" action="ppaction://hlinksldjump"/>
          </p:cNvPr>
          <p:cNvSpPr/>
          <p:nvPr/>
        </p:nvSpPr>
        <p:spPr>
          <a:xfrm>
            <a:off x="274320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апплодисмент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192000" y="4268855"/>
            <a:ext cx="487362" cy="487362"/>
          </a:xfrm>
          <a:prstGeom prst="rect">
            <a:avLst/>
          </a:prstGeom>
        </p:spPr>
      </p:pic>
      <p:pic>
        <p:nvPicPr>
          <p:cNvPr id="10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192000" y="3806732"/>
            <a:ext cx="487363" cy="487363"/>
          </a:xfrm>
          <a:prstGeom prst="rect">
            <a:avLst/>
          </a:prstGeom>
        </p:spPr>
      </p:pic>
      <p:pic>
        <p:nvPicPr>
          <p:cNvPr id="11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381215" y="3354525"/>
            <a:ext cx="487363" cy="487362"/>
          </a:xfrm>
          <a:prstGeom prst="rect">
            <a:avLst/>
          </a:prstGeom>
        </p:spPr>
      </p:pic>
      <p:pic>
        <p:nvPicPr>
          <p:cNvPr id="25" name="Рисунок 24" descr="https://tver.allstick.ru/@s/image-cache/252/252615994725-u..product~18~18890~5bd95d4f067f8.fit.max.w.1000~xgxgxgx.jpg"/>
          <p:cNvPicPr/>
          <p:nvPr/>
        </p:nvPicPr>
        <p:blipFill>
          <a:blip r:embed="rId13" cstate="print"/>
          <a:srcRect l="40499" t="2011" r="40777" b="59375"/>
          <a:stretch>
            <a:fillRect/>
          </a:stretch>
        </p:blipFill>
        <p:spPr bwMode="auto">
          <a:xfrm>
            <a:off x="8408211" y="5527893"/>
            <a:ext cx="843365" cy="116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tver.allstick.ru/@s/image-cache/252/252615994725-u..product~18~18890~5bd95d4f067f8.fit.max.w.1000~xgxgxgx.jpg">
            <a:hlinkClick r:id="rId4" action="ppaction://hlinksldjump"/>
          </p:cNvPr>
          <p:cNvPicPr/>
          <p:nvPr/>
        </p:nvPicPr>
        <p:blipFill>
          <a:blip r:embed="rId14" cstate="print"/>
          <a:srcRect l="3467" t="52610" r="72538" b="10843"/>
          <a:stretch>
            <a:fillRect/>
          </a:stretch>
        </p:blipFill>
        <p:spPr bwMode="auto">
          <a:xfrm>
            <a:off x="9600693" y="5554019"/>
            <a:ext cx="1062826" cy="114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https://tver.allstick.ru/@s/image-cache/252/252615994725-u..product~18~18890~5bd95d4f067f8.fit.max.w.1000~xgxgxgx.jpg"/>
          <p:cNvPicPr/>
          <p:nvPr/>
        </p:nvPicPr>
        <p:blipFill>
          <a:blip r:embed="rId15" cstate="print"/>
          <a:srcRect l="4161" t="2410" r="72954" b="60040"/>
          <a:stretch>
            <a:fillRect/>
          </a:stretch>
        </p:blipFill>
        <p:spPr bwMode="auto">
          <a:xfrm>
            <a:off x="10785831" y="5528662"/>
            <a:ext cx="1182051" cy="114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697941" y="268942"/>
            <a:ext cx="6817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Посчитай звезды и выбери правильный знак.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29553" y="6051176"/>
            <a:ext cx="7221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Отлично! Для продолжения игры нажми на куб.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слайд 5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6" cstate="print"/>
          <a:stretch>
            <a:fillRect/>
          </a:stretch>
        </p:blipFill>
        <p:spPr>
          <a:xfrm>
            <a:off x="12631783" y="284552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48787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6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93 L -0.14382 -0.32245 " pathEditMode="relative" ptsTypes="AA">
                                      <p:cBhvr>
                                        <p:cTn id="3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6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0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-85" r="4812" b="25920"/>
          <a:stretch/>
        </p:blipFill>
        <p:spPr bwMode="auto">
          <a:xfrm>
            <a:off x="0" y="0"/>
            <a:ext cx="1219964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436180"/>
            <a:ext cx="336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4BDCB5-C447-41F6-A135-41F755EE344A}"/>
              </a:ext>
            </a:extLst>
          </p:cNvPr>
          <p:cNvSpPr txBox="1"/>
          <p:nvPr/>
        </p:nvSpPr>
        <p:spPr>
          <a:xfrm>
            <a:off x="5096435" y="201706"/>
            <a:ext cx="61184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Посчитай цветы и выбери нужный знак.</a:t>
            </a:r>
          </a:p>
          <a:p>
            <a:endParaRPr lang="ru-RU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33684960-375B-43D3-84C6-1841BDAD7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74" t="6339" r="2968" b="3496"/>
          <a:stretch>
            <a:fillRect/>
          </a:stretch>
        </p:blipFill>
        <p:spPr bwMode="auto">
          <a:xfrm flipH="1">
            <a:off x="300447" y="830644"/>
            <a:ext cx="2633070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5663F24-E1AD-4C91-A3BE-056E113FA1E4}"/>
              </a:ext>
            </a:extLst>
          </p:cNvPr>
          <p:cNvSpPr/>
          <p:nvPr/>
        </p:nvSpPr>
        <p:spPr>
          <a:xfrm>
            <a:off x="5580529" y="5364077"/>
            <a:ext cx="5607423" cy="9638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EWIW2KBXQAA32aM">
            <a:extLst>
              <a:ext uri="{FF2B5EF4-FFF2-40B4-BE49-F238E27FC236}">
                <a16:creationId xmlns:a16="http://schemas.microsoft.com/office/drawing/2014/main" xmlns="" id="{4128DD93-9644-420E-8237-264D5938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12753" y="5197376"/>
            <a:ext cx="1153981" cy="11430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19" name="Picture 2" descr="EWIW2KBXQAA32aM">
            <a:extLst>
              <a:ext uri="{FF2B5EF4-FFF2-40B4-BE49-F238E27FC236}">
                <a16:creationId xmlns:a16="http://schemas.microsoft.com/office/drawing/2014/main" xmlns="" id="{31723B26-D862-4CB4-AF1A-55512D14D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82640" y="5210823"/>
            <a:ext cx="1153981" cy="11430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355" y="772892"/>
            <a:ext cx="7835023" cy="4407200"/>
          </a:xfrm>
          <a:prstGeom prst="rect">
            <a:avLst/>
          </a:prstGeom>
          <a:ln>
            <a:solidFill>
              <a:srgbClr val="ED2AEC"/>
            </a:solidFill>
          </a:ln>
        </p:spPr>
      </p:pic>
      <p:pic>
        <p:nvPicPr>
          <p:cNvPr id="4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2192000" y="4974459"/>
            <a:ext cx="487363" cy="487363"/>
          </a:xfrm>
          <a:prstGeom prst="rect">
            <a:avLst/>
          </a:prstGeom>
        </p:spPr>
      </p:pic>
      <p:pic>
        <p:nvPicPr>
          <p:cNvPr id="20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2376990" y="5531906"/>
            <a:ext cx="487363" cy="487363"/>
          </a:xfrm>
          <a:prstGeom prst="rect">
            <a:avLst/>
          </a:prstGeom>
        </p:spPr>
      </p:pic>
      <p:pic>
        <p:nvPicPr>
          <p:cNvPr id="5" name="апплодисмент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2361998" y="4289569"/>
            <a:ext cx="487362" cy="487362"/>
          </a:xfrm>
          <a:prstGeom prst="rect">
            <a:avLst/>
          </a:prstGeom>
        </p:spPr>
      </p:pic>
      <p:pic>
        <p:nvPicPr>
          <p:cNvPr id="16" name="Рисунок 15" descr="https://tver.allstick.ru/@s/image-cache/252/252615994725-u..product~18~18890~5bd95d4f067f8.fit.max.w.1000~xgxgxgx.jpg">
            <a:hlinkClick r:id="rId14" action="ppaction://hlinksldjump"/>
          </p:cNvPr>
          <p:cNvPicPr/>
          <p:nvPr/>
        </p:nvPicPr>
        <p:blipFill>
          <a:blip r:embed="rId15" cstate="print"/>
          <a:srcRect l="3467" t="52610" r="72538" b="10843"/>
          <a:stretch>
            <a:fillRect/>
          </a:stretch>
        </p:blipFill>
        <p:spPr bwMode="auto">
          <a:xfrm>
            <a:off x="268432" y="5567466"/>
            <a:ext cx="1009040" cy="11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s://tver.allstick.ru/@s/image-cache/252/252615994725-u..product~18~18890~5bd95d4f067f8.fit.max.w.1000~xgxgxgx.jpg"/>
          <p:cNvPicPr/>
          <p:nvPr/>
        </p:nvPicPr>
        <p:blipFill>
          <a:blip r:embed="rId16" cstate="print"/>
          <a:srcRect l="4161" t="2410" r="72954" b="60040"/>
          <a:stretch>
            <a:fillRect/>
          </a:stretch>
        </p:blipFill>
        <p:spPr bwMode="auto">
          <a:xfrm>
            <a:off x="1377885" y="5595898"/>
            <a:ext cx="1074474" cy="10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s://tver.allstick.ru/@s/image-cache/252/252615994725-u..product~18~18890~5bd95d4f067f8.fit.max.w.1000~xgxgxgx.jpg">
            <a:hlinkClick r:id="rId5" action="ppaction://hlinksldjump"/>
          </p:cNvPr>
          <p:cNvPicPr/>
          <p:nvPr/>
        </p:nvPicPr>
        <p:blipFill>
          <a:blip r:embed="rId17" cstate="print"/>
          <a:srcRect l="40499" t="2011" r="40777" b="59375"/>
          <a:stretch>
            <a:fillRect/>
          </a:stretch>
        </p:blipFill>
        <p:spPr bwMode="auto">
          <a:xfrm>
            <a:off x="2688216" y="5540958"/>
            <a:ext cx="829918" cy="114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397188" y="6414247"/>
            <a:ext cx="7794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Молодец! Нажми на призму и перейди к следующему </a:t>
            </a:r>
            <a:r>
              <a:rPr lang="ru-RU" b="1" dirty="0" smtClean="0"/>
              <a:t>заданию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Равно 5">
            <a:extLst>
              <a:ext uri="{FF2B5EF4-FFF2-40B4-BE49-F238E27FC236}">
                <a16:creationId xmlns:a16="http://schemas.microsoft.com/office/drawing/2014/main" xmlns="" id="{5989804A-8160-41C1-A784-2FF146182FB5}"/>
              </a:ext>
            </a:extLst>
          </p:cNvPr>
          <p:cNvSpPr/>
          <p:nvPr/>
        </p:nvSpPr>
        <p:spPr>
          <a:xfrm>
            <a:off x="7903710" y="5357283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слайд 5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 cstate="print"/>
          <a:stretch>
            <a:fillRect/>
          </a:stretch>
        </p:blipFill>
        <p:spPr>
          <a:xfrm>
            <a:off x="12631782" y="2114006"/>
            <a:ext cx="304800" cy="304800"/>
          </a:xfrm>
          <a:prstGeom prst="rect">
            <a:avLst/>
          </a:prstGeom>
        </p:spPr>
      </p:pic>
      <p:pic>
        <p:nvPicPr>
          <p:cNvPr id="26" name="слайд 6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9" cstate="print"/>
          <a:stretch>
            <a:fillRect/>
          </a:stretch>
        </p:blipFill>
        <p:spPr>
          <a:xfrm>
            <a:off x="12775475" y="325047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3523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3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7454E-6 -4.81481E-6 L -0.02643 -0.42083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-210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35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50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-85" r="4812" b="25920"/>
          <a:stretch/>
        </p:blipFill>
        <p:spPr bwMode="auto">
          <a:xfrm>
            <a:off x="-7646" y="0"/>
            <a:ext cx="1219964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436180"/>
            <a:ext cx="336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4BDCB5-C447-41F6-A135-41F755EE344A}"/>
              </a:ext>
            </a:extLst>
          </p:cNvPr>
          <p:cNvSpPr txBox="1"/>
          <p:nvPr/>
        </p:nvSpPr>
        <p:spPr>
          <a:xfrm>
            <a:off x="1358153" y="201706"/>
            <a:ext cx="75303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Посчитай рукавицы и поставь правильный знак.</a:t>
            </a:r>
          </a:p>
          <a:p>
            <a:endParaRPr lang="ru-RU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5663F24-E1AD-4C91-A3BE-056E113FA1E4}"/>
              </a:ext>
            </a:extLst>
          </p:cNvPr>
          <p:cNvSpPr/>
          <p:nvPr/>
        </p:nvSpPr>
        <p:spPr>
          <a:xfrm>
            <a:off x="1869141" y="5337183"/>
            <a:ext cx="4935071" cy="9638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EWIW2KBXQAA32aM">
            <a:extLst>
              <a:ext uri="{FF2B5EF4-FFF2-40B4-BE49-F238E27FC236}">
                <a16:creationId xmlns:a16="http://schemas.microsoft.com/office/drawing/2014/main" xmlns="" id="{31723B26-D862-4CB4-AF1A-55512D14D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4394" y="5183930"/>
            <a:ext cx="1153981" cy="11430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sp>
        <p:nvSpPr>
          <p:cNvPr id="6" name="Равно 5">
            <a:extLst>
              <a:ext uri="{FF2B5EF4-FFF2-40B4-BE49-F238E27FC236}">
                <a16:creationId xmlns:a16="http://schemas.microsoft.com/office/drawing/2014/main" xmlns="" id="{5989804A-8160-41C1-A784-2FF146182FB5}"/>
              </a:ext>
            </a:extLst>
          </p:cNvPr>
          <p:cNvSpPr/>
          <p:nvPr/>
        </p:nvSpPr>
        <p:spPr>
          <a:xfrm>
            <a:off x="3936827" y="534383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Стрелка влево 14">
            <a:hlinkClick r:id="rId6" action="ppaction://hlinksldjump"/>
          </p:cNvPr>
          <p:cNvSpPr/>
          <p:nvPr/>
        </p:nvSpPr>
        <p:spPr>
          <a:xfrm>
            <a:off x="274320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560979_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l="51035" b="61819"/>
          <a:stretch>
            <a:fillRect/>
          </a:stretch>
        </p:blipFill>
        <p:spPr bwMode="auto">
          <a:xfrm>
            <a:off x="1072263" y="891853"/>
            <a:ext cx="7498172" cy="4128653"/>
          </a:xfrm>
          <a:prstGeom prst="rect">
            <a:avLst/>
          </a:prstGeom>
        </p:spPr>
      </p:pic>
      <p:pic>
        <p:nvPicPr>
          <p:cNvPr id="3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383670" y="4475286"/>
            <a:ext cx="487362" cy="487362"/>
          </a:xfrm>
          <a:prstGeom prst="rect">
            <a:avLst/>
          </a:prstGeom>
        </p:spPr>
      </p:pic>
      <p:pic>
        <p:nvPicPr>
          <p:cNvPr id="4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599492" y="3761696"/>
            <a:ext cx="487362" cy="487362"/>
          </a:xfrm>
          <a:prstGeom prst="rect">
            <a:avLst/>
          </a:prstGeom>
        </p:spPr>
      </p:pic>
      <p:pic>
        <p:nvPicPr>
          <p:cNvPr id="5" name="апплодисмент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486016" y="5053510"/>
            <a:ext cx="487362" cy="487362"/>
          </a:xfrm>
          <a:prstGeom prst="rect">
            <a:avLst/>
          </a:prstGeom>
        </p:spPr>
      </p:pic>
      <p:pic>
        <p:nvPicPr>
          <p:cNvPr id="22" name="Рисунок 21" descr="https://tver.allstick.ru/@s/image-cache/252/252615994725-u..product~18~18890~5bd95d4f067f8.fit.max.w.1000~xgxgxgx.jpg"/>
          <p:cNvPicPr/>
          <p:nvPr/>
        </p:nvPicPr>
        <p:blipFill>
          <a:blip r:embed="rId13" cstate="print"/>
          <a:srcRect l="40499" t="2011" r="40777" b="59375"/>
          <a:stretch>
            <a:fillRect/>
          </a:stretch>
        </p:blipFill>
        <p:spPr bwMode="auto">
          <a:xfrm>
            <a:off x="8623363" y="5554789"/>
            <a:ext cx="829918" cy="114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s://tver.allstick.ru/@s/image-cache/252/252615994725-u..product~18~18890~5bd95d4f067f8.fit.max.w.1000~xgxgxgx.jpg">
            <a:hlinkClick r:id="rId7" action="ppaction://hlinksldjump"/>
          </p:cNvPr>
          <p:cNvPicPr/>
          <p:nvPr/>
        </p:nvPicPr>
        <p:blipFill>
          <a:blip r:embed="rId14" cstate="print"/>
          <a:srcRect l="4161" t="2410" r="72954" b="60040"/>
          <a:stretch>
            <a:fillRect/>
          </a:stretch>
        </p:blipFill>
        <p:spPr bwMode="auto">
          <a:xfrm>
            <a:off x="9602490" y="5555558"/>
            <a:ext cx="1074474" cy="10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s://tver.allstick.ru/@s/image-cache/252/252615994725-u..product~18~18890~5bd95d4f067f8.fit.max.w.1000~xgxgxgx.jpg"/>
          <p:cNvPicPr/>
          <p:nvPr/>
        </p:nvPicPr>
        <p:blipFill>
          <a:blip r:embed="rId15" cstate="print"/>
          <a:srcRect l="3467" t="52610" r="72538" b="10843"/>
          <a:stretch>
            <a:fillRect/>
          </a:stretch>
        </p:blipFill>
        <p:spPr bwMode="auto">
          <a:xfrm>
            <a:off x="10999184" y="5567467"/>
            <a:ext cx="1009040" cy="11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667435" y="6387352"/>
            <a:ext cx="751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Ты молодец! Для продолжения игры нажми на </a:t>
            </a:r>
            <a:r>
              <a:rPr lang="ru-RU" b="1" dirty="0" smtClean="0"/>
              <a:t>конус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:a16="http://schemas.microsoft.com/office/drawing/2014/main" xmlns="" id="{0DFF2CE1-93A9-4FBB-8F79-8B21617C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42" t="6339" r="2233" b="4922"/>
          <a:stretch>
            <a:fillRect/>
          </a:stretch>
        </p:blipFill>
        <p:spPr bwMode="auto">
          <a:xfrm>
            <a:off x="8999158" y="976121"/>
            <a:ext cx="2989811" cy="33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EWIW2KBXQAA32aM">
            <a:extLst>
              <a:ext uri="{FF2B5EF4-FFF2-40B4-BE49-F238E27FC236}">
                <a16:creationId xmlns:a16="http://schemas.microsoft.com/office/drawing/2014/main" xmlns="" id="{4128DD93-9644-420E-8237-264D5938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965188" y="5264612"/>
            <a:ext cx="1153981" cy="114300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20" name="слайд 7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7" cstate="print"/>
          <a:stretch>
            <a:fillRect/>
          </a:stretch>
        </p:blipFill>
        <p:spPr>
          <a:xfrm>
            <a:off x="12501154" y="3132909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93523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0.00185 L 0.18287 -0.420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2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5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vide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91" r="4812" b="25920"/>
          <a:stretch/>
        </p:blipFill>
        <p:spPr bwMode="auto">
          <a:xfrm>
            <a:off x="0" y="0"/>
            <a:ext cx="12237531" cy="68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436180"/>
            <a:ext cx="336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xmlns="" id="{0DFF2CE1-93A9-4FBB-8F79-8B21617C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40" t="7706" r="2187" b="6395"/>
          <a:stretch>
            <a:fillRect/>
          </a:stretch>
        </p:blipFill>
        <p:spPr bwMode="auto">
          <a:xfrm flipH="1">
            <a:off x="0" y="616813"/>
            <a:ext cx="2581835" cy="334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4BDCB5-C447-41F6-A135-41F755EE344A}"/>
              </a:ext>
            </a:extLst>
          </p:cNvPr>
          <p:cNvSpPr txBox="1"/>
          <p:nvPr/>
        </p:nvSpPr>
        <p:spPr>
          <a:xfrm>
            <a:off x="2952205" y="169817"/>
            <a:ext cx="72965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Посчитай, сколько куриц гуляет за забором?</a:t>
            </a:r>
            <a:endParaRPr lang="ru-RU" sz="2400" b="1" dirty="0">
              <a:latin typeface="Arial Black" panose="020B0A04020102020204" pitchFamily="34" charset="0"/>
            </a:endParaRPr>
          </a:p>
          <a:p>
            <a:endParaRPr lang="ru-RU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Oval 4">
            <a:extLst>
              <a:ext uri="{FF2B5EF4-FFF2-40B4-BE49-F238E27FC236}">
                <a16:creationId xmlns:a16="http://schemas.microsoft.com/office/drawing/2014/main" xmlns="" id="{2B74D8C8-BFB6-4205-BEE2-2038F71E4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3325" y="4257818"/>
            <a:ext cx="1048870" cy="1021978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xmlns="" id="{5779C593-4BE7-4EA9-81CF-0E59F54A2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441" y="4205319"/>
            <a:ext cx="1071570" cy="1071569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986" y="4285452"/>
            <a:ext cx="1071570" cy="1000133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C852AE4F-1599-46D1-9A6D-DC9017B1A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481" y="4266427"/>
            <a:ext cx="1000131" cy="1015466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лево 24">
            <a:hlinkClick r:id="rId7" action="ppaction://hlinksldjump"/>
          </p:cNvPr>
          <p:cNvSpPr/>
          <p:nvPr/>
        </p:nvSpPr>
        <p:spPr>
          <a:xfrm>
            <a:off x="274320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6728" y="4328302"/>
            <a:ext cx="1008000" cy="1008000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8162" y="4266427"/>
            <a:ext cx="1071570" cy="1000133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0598" y="4266427"/>
            <a:ext cx="1071570" cy="1000133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3034" y="4241036"/>
            <a:ext cx="1071570" cy="1000133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28" y="4297892"/>
            <a:ext cx="1008000" cy="1008000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5470" y="4239880"/>
            <a:ext cx="1071570" cy="1000133"/>
          </a:xfrm>
          <a:prstGeom prst="ellipse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10</a:t>
            </a:r>
            <a:endParaRPr kumimoji="0" lang="ru-RU" sz="4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192000" y="4352971"/>
            <a:ext cx="487363" cy="487363"/>
          </a:xfrm>
          <a:prstGeom prst="rect">
            <a:avLst/>
          </a:prstGeom>
        </p:spPr>
      </p:pic>
      <p:pic>
        <p:nvPicPr>
          <p:cNvPr id="5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353365" y="5836023"/>
            <a:ext cx="487363" cy="392073"/>
          </a:xfrm>
          <a:prstGeom prst="rect">
            <a:avLst/>
          </a:prstGeom>
        </p:spPr>
      </p:pic>
      <p:pic>
        <p:nvPicPr>
          <p:cNvPr id="6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192000" y="1932187"/>
            <a:ext cx="487362" cy="487363"/>
          </a:xfrm>
          <a:prstGeom prst="rect">
            <a:avLst/>
          </a:prstGeom>
        </p:spPr>
      </p:pic>
      <p:pic>
        <p:nvPicPr>
          <p:cNvPr id="7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192000" y="2369259"/>
            <a:ext cx="487363" cy="487363"/>
          </a:xfrm>
          <a:prstGeom prst="rect">
            <a:avLst/>
          </a:prstGeom>
        </p:spPr>
      </p:pic>
      <p:pic>
        <p:nvPicPr>
          <p:cNvPr id="9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192000" y="2855305"/>
            <a:ext cx="487362" cy="487362"/>
          </a:xfrm>
          <a:prstGeom prst="rect">
            <a:avLst/>
          </a:prstGeom>
        </p:spPr>
      </p:pic>
      <p:pic>
        <p:nvPicPr>
          <p:cNvPr id="10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192000" y="3276893"/>
            <a:ext cx="487362" cy="487363"/>
          </a:xfrm>
          <a:prstGeom prst="rect">
            <a:avLst/>
          </a:prstGeom>
        </p:spPr>
      </p:pic>
      <p:pic>
        <p:nvPicPr>
          <p:cNvPr id="11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192000" y="3594554"/>
            <a:ext cx="487362" cy="487363"/>
          </a:xfrm>
          <a:prstGeom prst="rect">
            <a:avLst/>
          </a:prstGeom>
        </p:spPr>
      </p:pic>
      <p:pic>
        <p:nvPicPr>
          <p:cNvPr id="12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192000" y="4042060"/>
            <a:ext cx="487363" cy="487362"/>
          </a:xfrm>
          <a:prstGeom prst="rect">
            <a:avLst/>
          </a:prstGeom>
        </p:spPr>
      </p:pic>
      <p:pic>
        <p:nvPicPr>
          <p:cNvPr id="13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192000" y="4785519"/>
            <a:ext cx="487362" cy="487363"/>
          </a:xfrm>
          <a:prstGeom prst="rect">
            <a:avLst/>
          </a:prstGeom>
        </p:spPr>
      </p:pic>
      <p:pic>
        <p:nvPicPr>
          <p:cNvPr id="26" name="проигры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2192000" y="5172836"/>
            <a:ext cx="487363" cy="487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35424" y="5701553"/>
            <a:ext cx="898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Замечательно! для того чтобы продолжить игру нажми на вершину треугольника</a:t>
            </a:r>
          </a:p>
        </p:txBody>
      </p:sp>
      <p:sp>
        <p:nvSpPr>
          <p:cNvPr id="36" name="Равнобедренный треугольник 35">
            <a:hlinkClick r:id="rId4" action="ppaction://hlinksldjump"/>
          </p:cNvPr>
          <p:cNvSpPr/>
          <p:nvPr/>
        </p:nvSpPr>
        <p:spPr>
          <a:xfrm>
            <a:off x="10384971" y="5368834"/>
            <a:ext cx="1449978" cy="1306286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" descr="funny-cartoon-red-hen-vector-illustration-isolated-on-white-cute-and-vector-id1299421562?k=6&amp;m=1299421562&amp;s=612x612&amp;w=0&amp;h=o-OFIF-zveibW6M5d5kX37EinHdV1nmTEuABh5egMGQ=">
            <a:extLst>
              <a:ext uri="{FF2B5EF4-FFF2-40B4-BE49-F238E27FC236}">
                <a16:creationId xmlns:a16="http://schemas.microsoft.com/office/drawing/2014/main" xmlns="" id="{62713C9D-F749-4870-B66C-07E45BEB8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21402" t="13332" r="20700" b="11578"/>
          <a:stretch>
            <a:fillRect/>
          </a:stretch>
        </p:blipFill>
        <p:spPr bwMode="auto">
          <a:xfrm>
            <a:off x="3200399" y="1485447"/>
            <a:ext cx="2104651" cy="224776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2" name="Picture 2" descr="funny-cartoon-red-hen-vector-illustration-isolated-on-white-cute-and-vector-id1299421562?k=6&amp;m=1299421562&amp;s=612x612&amp;w=0&amp;h=o-OFIF-zveibW6M5d5kX37EinHdV1nmTEuABh5egMGQ=">
            <a:extLst>
              <a:ext uri="{FF2B5EF4-FFF2-40B4-BE49-F238E27FC236}">
                <a16:creationId xmlns:a16="http://schemas.microsoft.com/office/drawing/2014/main" xmlns="" id="{0AA573F7-243B-468A-80C1-6223BAAFE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21402" t="13332" r="20700" b="11578"/>
          <a:stretch>
            <a:fillRect/>
          </a:stretch>
        </p:blipFill>
        <p:spPr bwMode="auto">
          <a:xfrm>
            <a:off x="5243383" y="1484570"/>
            <a:ext cx="2428888" cy="222681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3" name="Picture 2" descr="funny-cartoon-red-hen-vector-illustration-isolated-on-white-cute-and-vector-id1299421562?k=6&amp;m=1299421562&amp;s=612x612&amp;w=0&amp;h=o-OFIF-zveibW6M5d5kX37EinHdV1nmTEuABh5egMGQ=">
            <a:extLst>
              <a:ext uri="{FF2B5EF4-FFF2-40B4-BE49-F238E27FC236}">
                <a16:creationId xmlns:a16="http://schemas.microsoft.com/office/drawing/2014/main" xmlns="" id="{88014A96-4854-4202-8DB9-95EB8B07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 l="21402" t="13332" r="20700" b="11578"/>
          <a:stretch>
            <a:fillRect/>
          </a:stretch>
        </p:blipFill>
        <p:spPr bwMode="auto">
          <a:xfrm>
            <a:off x="7648178" y="1519996"/>
            <a:ext cx="2450729" cy="220484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4" name="Picture 4">
            <a:extLst>
              <a:ext uri="{FF2B5EF4-FFF2-40B4-BE49-F238E27FC236}">
                <a16:creationId xmlns:a16="http://schemas.microsoft.com/office/drawing/2014/main" xmlns="" id="{D5D74FA9-076D-4AEB-AD28-C831E72E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228424"/>
            <a:ext cx="6933004" cy="19185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" name="слайд 8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5" cstate="print"/>
          <a:stretch>
            <a:fillRect/>
          </a:stretch>
        </p:blipFill>
        <p:spPr>
          <a:xfrm>
            <a:off x="12370526" y="142167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98148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704E-6 4.81481E-6 L 0.65807 -0.417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-2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6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64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64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336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00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25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2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2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25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25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2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2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2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 vol="80000" showWhenStopped="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 showWhenStopped="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 showWhenStopped="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80000" showWhenStopped="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 showWhenStopped="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 showWhenStopped="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55013C59-A51B-409E-8AC4-97D4C4297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" t="91" r="4812" b="25920"/>
          <a:stretch/>
        </p:blipFill>
        <p:spPr bwMode="auto">
          <a:xfrm>
            <a:off x="0" y="0"/>
            <a:ext cx="12199646" cy="684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367B250-2193-4238-9294-367BDDC93349}"/>
              </a:ext>
            </a:extLst>
          </p:cNvPr>
          <p:cNvSpPr txBox="1"/>
          <p:nvPr/>
        </p:nvSpPr>
        <p:spPr>
          <a:xfrm>
            <a:off x="6064157" y="436180"/>
            <a:ext cx="33695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5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053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0DFF2CE1-93A9-4FBB-8F79-8B21617C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40" t="7706" r="2187" b="6395"/>
          <a:stretch>
            <a:fillRect/>
          </a:stretch>
        </p:blipFill>
        <p:spPr bwMode="auto">
          <a:xfrm flipH="1">
            <a:off x="0" y="733341"/>
            <a:ext cx="2347957" cy="303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4BDCB5-C447-41F6-A135-41F755EE344A}"/>
              </a:ext>
            </a:extLst>
          </p:cNvPr>
          <p:cNvSpPr txBox="1"/>
          <p:nvPr/>
        </p:nvSpPr>
        <p:spPr>
          <a:xfrm>
            <a:off x="2178423" y="251513"/>
            <a:ext cx="898263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Сколько спряталось щенков?</a:t>
            </a:r>
            <a:endParaRPr lang="ru-RU" sz="2400" b="1" dirty="0">
              <a:latin typeface="Arial Black" panose="020B0A04020102020204" pitchFamily="34" charset="0"/>
            </a:endParaRPr>
          </a:p>
          <a:p>
            <a:endParaRPr lang="ru-RU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Oval 4">
            <a:extLst>
              <a:ext uri="{FF2B5EF4-FFF2-40B4-BE49-F238E27FC236}">
                <a16:creationId xmlns:a16="http://schemas.microsoft.com/office/drawing/2014/main" xmlns="" id="{2B74D8C8-BFB6-4205-BEE2-2038F71E4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492" y="4257252"/>
            <a:ext cx="1048870" cy="1021978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222" y="4263052"/>
            <a:ext cx="1071570" cy="1000133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3">
            <a:extLst>
              <a:ext uri="{FF2B5EF4-FFF2-40B4-BE49-F238E27FC236}">
                <a16:creationId xmlns:a16="http://schemas.microsoft.com/office/drawing/2014/main" xmlns="" id="{5779C593-4BE7-4EA9-81CF-0E59F54A2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7366" y="4248855"/>
            <a:ext cx="1071570" cy="1030376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C852AE4F-1599-46D1-9A6D-DC9017B1A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895" y="4258775"/>
            <a:ext cx="1000131" cy="1030376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лево 24">
            <a:hlinkClick r:id="rId7" action="ppaction://hlinksldjump"/>
          </p:cNvPr>
          <p:cNvSpPr/>
          <p:nvPr/>
        </p:nvSpPr>
        <p:spPr>
          <a:xfrm>
            <a:off x="274320" y="616567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652" y="4257252"/>
            <a:ext cx="1071570" cy="1000133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989" y="4248854"/>
            <a:ext cx="1071570" cy="1035165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9374" y="4249809"/>
            <a:ext cx="1071570" cy="1034209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9733" y="4241943"/>
            <a:ext cx="1071570" cy="1025929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67" y="4248854"/>
            <a:ext cx="1071570" cy="1000133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xmlns="" id="{F782099B-AFBC-4C7A-92B9-1EF3283BC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9118" y="4248854"/>
            <a:ext cx="1081565" cy="1025929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10</a:t>
            </a:r>
            <a:endParaRPr kumimoji="0" lang="ru-RU" sz="6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2a68b888c6203c82ec136234269bbb1f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3618" y="586923"/>
            <a:ext cx="7521864" cy="362378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" name="апплодисменты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192000" y="4576545"/>
            <a:ext cx="487363" cy="487362"/>
          </a:xfrm>
          <a:prstGeom prst="rect">
            <a:avLst/>
          </a:prstGeom>
        </p:spPr>
      </p:pic>
      <p:pic>
        <p:nvPicPr>
          <p:cNvPr id="5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402889" y="582769"/>
            <a:ext cx="487362" cy="487363"/>
          </a:xfrm>
          <a:prstGeom prst="rect">
            <a:avLst/>
          </a:prstGeom>
        </p:spPr>
      </p:pic>
      <p:pic>
        <p:nvPicPr>
          <p:cNvPr id="6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434266" y="1143053"/>
            <a:ext cx="487362" cy="487363"/>
          </a:xfrm>
          <a:prstGeom prst="rect">
            <a:avLst/>
          </a:prstGeom>
        </p:spPr>
      </p:pic>
      <p:pic>
        <p:nvPicPr>
          <p:cNvPr id="7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357578" y="1738032"/>
            <a:ext cx="487363" cy="487363"/>
          </a:xfrm>
          <a:prstGeom prst="rect">
            <a:avLst/>
          </a:prstGeom>
        </p:spPr>
      </p:pic>
      <p:pic>
        <p:nvPicPr>
          <p:cNvPr id="9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192000" y="2337636"/>
            <a:ext cx="487363" cy="487363"/>
          </a:xfrm>
          <a:prstGeom prst="rect">
            <a:avLst/>
          </a:prstGeom>
        </p:spPr>
      </p:pic>
      <p:pic>
        <p:nvPicPr>
          <p:cNvPr id="10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192000" y="2901882"/>
            <a:ext cx="487362" cy="487363"/>
          </a:xfrm>
          <a:prstGeom prst="rect">
            <a:avLst/>
          </a:prstGeom>
        </p:spPr>
      </p:pic>
      <p:pic>
        <p:nvPicPr>
          <p:cNvPr id="11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192000" y="5802864"/>
            <a:ext cx="487363" cy="487362"/>
          </a:xfrm>
          <a:prstGeom prst="rect">
            <a:avLst/>
          </a:prstGeom>
        </p:spPr>
      </p:pic>
      <p:pic>
        <p:nvPicPr>
          <p:cNvPr id="12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192000" y="3514228"/>
            <a:ext cx="487363" cy="487363"/>
          </a:xfrm>
          <a:prstGeom prst="rect">
            <a:avLst/>
          </a:prstGeom>
        </p:spPr>
      </p:pic>
      <p:pic>
        <p:nvPicPr>
          <p:cNvPr id="13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192000" y="4082070"/>
            <a:ext cx="487363" cy="487362"/>
          </a:xfrm>
          <a:prstGeom prst="rect">
            <a:avLst/>
          </a:prstGeom>
        </p:spPr>
      </p:pic>
      <p:pic>
        <p:nvPicPr>
          <p:cNvPr id="26" name="не правильно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2192000" y="5144387"/>
            <a:ext cx="487362" cy="48736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0463348" y="5486400"/>
            <a:ext cx="1224000" cy="1224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hlinkClick r:id="rId5" action="ppaction://hlinksldjump"/>
          </p:cNvPr>
          <p:cNvSpPr txBox="1"/>
          <p:nvPr/>
        </p:nvSpPr>
        <p:spPr>
          <a:xfrm>
            <a:off x="941294" y="5607425"/>
            <a:ext cx="9574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Какой ты внимательный! Для продолжения игры нажми на </a:t>
            </a:r>
            <a:r>
              <a:rPr lang="ru-RU" b="1" dirty="0" smtClean="0"/>
              <a:t>правый нижний угол желтого квадрата</a:t>
            </a:r>
            <a:r>
              <a:rPr lang="ru-RU" b="1" dirty="0"/>
              <a:t>.</a:t>
            </a:r>
          </a:p>
        </p:txBody>
      </p:sp>
      <p:pic>
        <p:nvPicPr>
          <p:cNvPr id="34" name="слайд 9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print"/>
          <a:stretch>
            <a:fillRect/>
          </a:stretch>
        </p:blipFill>
        <p:spPr>
          <a:xfrm>
            <a:off x="12592594" y="6294120"/>
            <a:ext cx="304800" cy="304800"/>
          </a:xfrm>
          <a:prstGeom prst="rect">
            <a:avLst/>
          </a:prstGeom>
        </p:spPr>
      </p:pic>
      <p:sp>
        <p:nvSpPr>
          <p:cNvPr id="36" name="Прямоугольник 35">
            <a:hlinkClick r:id="rId5" action="ppaction://hlinksldjump"/>
          </p:cNvPr>
          <p:cNvSpPr/>
          <p:nvPr/>
        </p:nvSpPr>
        <p:spPr>
          <a:xfrm>
            <a:off x="11187953" y="6225988"/>
            <a:ext cx="470647" cy="44375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98148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3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6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63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3297E-6 1.11111E-6 L 0.54575 -0.398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-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6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420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6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363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6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6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6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6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vide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vide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vide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video>
            <p:audio>
              <p:cMediaNode>
                <p:cTn id="9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4" grpId="0" animBg="1"/>
      <p:bldP spid="14" grpId="2" animBg="1"/>
      <p:bldP spid="14" grpId="3" animBg="1"/>
      <p:bldP spid="16" grpId="0" animBg="1"/>
      <p:bldP spid="18" grpId="0" animBg="1"/>
      <p:bldP spid="1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spDef>
      <a:spPr>
        <a:noFill/>
        <a:ln w="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2820</TotalTime>
  <Words>430</Words>
  <Application>Microsoft Office PowerPoint</Application>
  <PresentationFormat>Произвольный</PresentationFormat>
  <Paragraphs>86</Paragraphs>
  <Slides>17</Slides>
  <Notes>0</Notes>
  <HiddenSlides>0</HiddenSlides>
  <MMClips>84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Интеграл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 Шалыгина</dc:creator>
  <cp:lastModifiedBy>Света</cp:lastModifiedBy>
  <cp:revision>261</cp:revision>
  <dcterms:created xsi:type="dcterms:W3CDTF">2021-11-04T04:10:35Z</dcterms:created>
  <dcterms:modified xsi:type="dcterms:W3CDTF">2022-01-24T11:36:48Z</dcterms:modified>
</cp:coreProperties>
</file>