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bin" ContentType="audio/unknown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  <p:sldMasterId id="2147483710" r:id="rId5"/>
  </p:sldMasterIdLst>
  <p:sldIdLst>
    <p:sldId id="258" r:id="rId6"/>
    <p:sldId id="256" r:id="rId7"/>
    <p:sldId id="257" r:id="rId8"/>
    <p:sldId id="267" r:id="rId9"/>
    <p:sldId id="260" r:id="rId10"/>
    <p:sldId id="261" r:id="rId11"/>
    <p:sldId id="263" r:id="rId12"/>
    <p:sldId id="264" r:id="rId13"/>
    <p:sldId id="265" r:id="rId14"/>
    <p:sldId id="262" r:id="rId15"/>
    <p:sldId id="259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DF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9" autoAdjust="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6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6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3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9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6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3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6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9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6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9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5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2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4406905"/>
            <a:ext cx="7772400" cy="136207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906727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65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30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79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061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32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559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9858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412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535117"/>
            <a:ext cx="4040189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548" indent="0">
              <a:buNone/>
              <a:defRPr sz="1900" b="1"/>
            </a:lvl2pPr>
            <a:lvl3pPr marL="853095" indent="0">
              <a:buNone/>
              <a:defRPr sz="1700" b="1"/>
            </a:lvl3pPr>
            <a:lvl4pPr marL="1279642" indent="0">
              <a:buNone/>
              <a:defRPr sz="1600" b="1"/>
            </a:lvl4pPr>
            <a:lvl5pPr marL="1706190" indent="0">
              <a:buNone/>
              <a:defRPr sz="1600" b="1"/>
            </a:lvl5pPr>
            <a:lvl6pPr marL="2132737" indent="0">
              <a:buNone/>
              <a:defRPr sz="1600" b="1"/>
            </a:lvl6pPr>
            <a:lvl7pPr marL="2559284" indent="0">
              <a:buNone/>
              <a:defRPr sz="1600" b="1"/>
            </a:lvl7pPr>
            <a:lvl8pPr marL="2985831" indent="0">
              <a:buNone/>
              <a:defRPr sz="1600" b="1"/>
            </a:lvl8pPr>
            <a:lvl9pPr marL="341237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4" y="2174882"/>
            <a:ext cx="4040189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7"/>
            <a:ext cx="4041775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548" indent="0">
              <a:buNone/>
              <a:defRPr sz="1900" b="1"/>
            </a:lvl2pPr>
            <a:lvl3pPr marL="853095" indent="0">
              <a:buNone/>
              <a:defRPr sz="1700" b="1"/>
            </a:lvl3pPr>
            <a:lvl4pPr marL="1279642" indent="0">
              <a:buNone/>
              <a:defRPr sz="1600" b="1"/>
            </a:lvl4pPr>
            <a:lvl5pPr marL="1706190" indent="0">
              <a:buNone/>
              <a:defRPr sz="1600" b="1"/>
            </a:lvl5pPr>
            <a:lvl6pPr marL="2132737" indent="0">
              <a:buNone/>
              <a:defRPr sz="1600" b="1"/>
            </a:lvl6pPr>
            <a:lvl7pPr marL="2559284" indent="0">
              <a:buNone/>
              <a:defRPr sz="1600" b="1"/>
            </a:lvl7pPr>
            <a:lvl8pPr marL="2985831" indent="0">
              <a:buNone/>
              <a:defRPr sz="1600" b="1"/>
            </a:lvl8pPr>
            <a:lvl9pPr marL="341237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2174882"/>
            <a:ext cx="4041775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3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26548" indent="0">
              <a:buNone/>
              <a:defRPr sz="1100"/>
            </a:lvl2pPr>
            <a:lvl3pPr marL="853095" indent="0">
              <a:buNone/>
              <a:defRPr sz="1000"/>
            </a:lvl3pPr>
            <a:lvl4pPr marL="1279642" indent="0">
              <a:buNone/>
              <a:defRPr sz="800"/>
            </a:lvl4pPr>
            <a:lvl5pPr marL="1706190" indent="0">
              <a:buNone/>
              <a:defRPr sz="800"/>
            </a:lvl5pPr>
            <a:lvl6pPr marL="2132737" indent="0">
              <a:buNone/>
              <a:defRPr sz="800"/>
            </a:lvl6pPr>
            <a:lvl7pPr marL="2559284" indent="0">
              <a:buNone/>
              <a:defRPr sz="800"/>
            </a:lvl7pPr>
            <a:lvl8pPr marL="2985831" indent="0">
              <a:buNone/>
              <a:defRPr sz="800"/>
            </a:lvl8pPr>
            <a:lvl9pPr marL="341237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26548" indent="0">
              <a:buNone/>
              <a:defRPr sz="2500"/>
            </a:lvl2pPr>
            <a:lvl3pPr marL="853095" indent="0">
              <a:buNone/>
              <a:defRPr sz="2400"/>
            </a:lvl3pPr>
            <a:lvl4pPr marL="1279642" indent="0">
              <a:buNone/>
              <a:defRPr sz="1900"/>
            </a:lvl4pPr>
            <a:lvl5pPr marL="1706190" indent="0">
              <a:buNone/>
              <a:defRPr sz="1900"/>
            </a:lvl5pPr>
            <a:lvl6pPr marL="2132737" indent="0">
              <a:buNone/>
              <a:defRPr sz="1900"/>
            </a:lvl6pPr>
            <a:lvl7pPr marL="2559284" indent="0">
              <a:buNone/>
              <a:defRPr sz="1900"/>
            </a:lvl7pPr>
            <a:lvl8pPr marL="2985831" indent="0">
              <a:buNone/>
              <a:defRPr sz="1900"/>
            </a:lvl8pPr>
            <a:lvl9pPr marL="3412378" indent="0">
              <a:buNone/>
              <a:defRPr sz="19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26548" indent="0">
              <a:buNone/>
              <a:defRPr sz="1100"/>
            </a:lvl2pPr>
            <a:lvl3pPr marL="853095" indent="0">
              <a:buNone/>
              <a:defRPr sz="1000"/>
            </a:lvl3pPr>
            <a:lvl4pPr marL="1279642" indent="0">
              <a:buNone/>
              <a:defRPr sz="800"/>
            </a:lvl4pPr>
            <a:lvl5pPr marL="1706190" indent="0">
              <a:buNone/>
              <a:defRPr sz="800"/>
            </a:lvl5pPr>
            <a:lvl6pPr marL="2132737" indent="0">
              <a:buNone/>
              <a:defRPr sz="800"/>
            </a:lvl6pPr>
            <a:lvl7pPr marL="2559284" indent="0">
              <a:buNone/>
              <a:defRPr sz="800"/>
            </a:lvl7pPr>
            <a:lvl8pPr marL="2985831" indent="0">
              <a:buNone/>
              <a:defRPr sz="800"/>
            </a:lvl8pPr>
            <a:lvl9pPr marL="341237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6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2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9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8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5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1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4406906"/>
            <a:ext cx="7772400" cy="136207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906727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649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29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794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05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32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5589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9854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411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5" y="1535118"/>
            <a:ext cx="4040189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497" indent="0">
              <a:buNone/>
              <a:defRPr sz="1900" b="1"/>
            </a:lvl2pPr>
            <a:lvl3pPr marL="852993" indent="0">
              <a:buNone/>
              <a:defRPr sz="1700" b="1"/>
            </a:lvl3pPr>
            <a:lvl4pPr marL="1279489" indent="0">
              <a:buNone/>
              <a:defRPr sz="1600" b="1"/>
            </a:lvl4pPr>
            <a:lvl5pPr marL="1705985" indent="0">
              <a:buNone/>
              <a:defRPr sz="1600" b="1"/>
            </a:lvl5pPr>
            <a:lvl6pPr marL="2132481" indent="0">
              <a:buNone/>
              <a:defRPr sz="1600" b="1"/>
            </a:lvl6pPr>
            <a:lvl7pPr marL="2558977" indent="0">
              <a:buNone/>
              <a:defRPr sz="1600" b="1"/>
            </a:lvl7pPr>
            <a:lvl8pPr marL="2985472" indent="0">
              <a:buNone/>
              <a:defRPr sz="1600" b="1"/>
            </a:lvl8pPr>
            <a:lvl9pPr marL="34119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5" y="2174883"/>
            <a:ext cx="4040189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8"/>
            <a:ext cx="4041775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497" indent="0">
              <a:buNone/>
              <a:defRPr sz="1900" b="1"/>
            </a:lvl2pPr>
            <a:lvl3pPr marL="852993" indent="0">
              <a:buNone/>
              <a:defRPr sz="1700" b="1"/>
            </a:lvl3pPr>
            <a:lvl4pPr marL="1279489" indent="0">
              <a:buNone/>
              <a:defRPr sz="1600" b="1"/>
            </a:lvl4pPr>
            <a:lvl5pPr marL="1705985" indent="0">
              <a:buNone/>
              <a:defRPr sz="1600" b="1"/>
            </a:lvl5pPr>
            <a:lvl6pPr marL="2132481" indent="0">
              <a:buNone/>
              <a:defRPr sz="1600" b="1"/>
            </a:lvl6pPr>
            <a:lvl7pPr marL="2558977" indent="0">
              <a:buNone/>
              <a:defRPr sz="1600" b="1"/>
            </a:lvl7pPr>
            <a:lvl8pPr marL="2985472" indent="0">
              <a:buNone/>
              <a:defRPr sz="1600" b="1"/>
            </a:lvl8pPr>
            <a:lvl9pPr marL="34119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83"/>
            <a:ext cx="4041775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906727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66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33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799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065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332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5598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9865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4131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3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26497" indent="0">
              <a:buNone/>
              <a:defRPr sz="1100"/>
            </a:lvl2pPr>
            <a:lvl3pPr marL="852993" indent="0">
              <a:buNone/>
              <a:defRPr sz="1000"/>
            </a:lvl3pPr>
            <a:lvl4pPr marL="1279489" indent="0">
              <a:buNone/>
              <a:defRPr sz="800"/>
            </a:lvl4pPr>
            <a:lvl5pPr marL="1705985" indent="0">
              <a:buNone/>
              <a:defRPr sz="800"/>
            </a:lvl5pPr>
            <a:lvl6pPr marL="2132481" indent="0">
              <a:buNone/>
              <a:defRPr sz="800"/>
            </a:lvl6pPr>
            <a:lvl7pPr marL="2558977" indent="0">
              <a:buNone/>
              <a:defRPr sz="800"/>
            </a:lvl7pPr>
            <a:lvl8pPr marL="2985472" indent="0">
              <a:buNone/>
              <a:defRPr sz="800"/>
            </a:lvl8pPr>
            <a:lvl9pPr marL="341196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26497" indent="0">
              <a:buNone/>
              <a:defRPr sz="2500"/>
            </a:lvl2pPr>
            <a:lvl3pPr marL="852993" indent="0">
              <a:buNone/>
              <a:defRPr sz="2400"/>
            </a:lvl3pPr>
            <a:lvl4pPr marL="1279489" indent="0">
              <a:buNone/>
              <a:defRPr sz="1900"/>
            </a:lvl4pPr>
            <a:lvl5pPr marL="1705985" indent="0">
              <a:buNone/>
              <a:defRPr sz="1900"/>
            </a:lvl5pPr>
            <a:lvl6pPr marL="2132481" indent="0">
              <a:buNone/>
              <a:defRPr sz="1900"/>
            </a:lvl6pPr>
            <a:lvl7pPr marL="2558977" indent="0">
              <a:buNone/>
              <a:defRPr sz="1900"/>
            </a:lvl7pPr>
            <a:lvl8pPr marL="2985472" indent="0">
              <a:buNone/>
              <a:defRPr sz="1900"/>
            </a:lvl8pPr>
            <a:lvl9pPr marL="3411968" indent="0">
              <a:buNone/>
              <a:defRPr sz="19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26497" indent="0">
              <a:buNone/>
              <a:defRPr sz="1100"/>
            </a:lvl2pPr>
            <a:lvl3pPr marL="852993" indent="0">
              <a:buNone/>
              <a:defRPr sz="1000"/>
            </a:lvl3pPr>
            <a:lvl4pPr marL="1279489" indent="0">
              <a:buNone/>
              <a:defRPr sz="800"/>
            </a:lvl4pPr>
            <a:lvl5pPr marL="1705985" indent="0">
              <a:buNone/>
              <a:defRPr sz="800"/>
            </a:lvl5pPr>
            <a:lvl6pPr marL="2132481" indent="0">
              <a:buNone/>
              <a:defRPr sz="800"/>
            </a:lvl6pPr>
            <a:lvl7pPr marL="2558977" indent="0">
              <a:buNone/>
              <a:defRPr sz="800"/>
            </a:lvl7pPr>
            <a:lvl8pPr marL="2985472" indent="0">
              <a:buNone/>
              <a:defRPr sz="800"/>
            </a:lvl8pPr>
            <a:lvl9pPr marL="341196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2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9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5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2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5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1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4406907"/>
            <a:ext cx="7772400" cy="136207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906727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64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28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79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05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322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558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985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411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535119"/>
            <a:ext cx="4040189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446" indent="0">
              <a:buNone/>
              <a:defRPr sz="1900" b="1"/>
            </a:lvl2pPr>
            <a:lvl3pPr marL="852890" indent="0">
              <a:buNone/>
              <a:defRPr sz="1700" b="1"/>
            </a:lvl3pPr>
            <a:lvl4pPr marL="1279336" indent="0">
              <a:buNone/>
              <a:defRPr sz="1600" b="1"/>
            </a:lvl4pPr>
            <a:lvl5pPr marL="1705780" indent="0">
              <a:buNone/>
              <a:defRPr sz="1600" b="1"/>
            </a:lvl5pPr>
            <a:lvl6pPr marL="2132225" indent="0">
              <a:buNone/>
              <a:defRPr sz="1600" b="1"/>
            </a:lvl6pPr>
            <a:lvl7pPr marL="2558670" indent="0">
              <a:buNone/>
              <a:defRPr sz="1600" b="1"/>
            </a:lvl7pPr>
            <a:lvl8pPr marL="2985114" indent="0">
              <a:buNone/>
              <a:defRPr sz="1600" b="1"/>
            </a:lvl8pPr>
            <a:lvl9pPr marL="341155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6" y="2174884"/>
            <a:ext cx="4040189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9"/>
            <a:ext cx="4041775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446" indent="0">
              <a:buNone/>
              <a:defRPr sz="1900" b="1"/>
            </a:lvl2pPr>
            <a:lvl3pPr marL="852890" indent="0">
              <a:buNone/>
              <a:defRPr sz="1700" b="1"/>
            </a:lvl3pPr>
            <a:lvl4pPr marL="1279336" indent="0">
              <a:buNone/>
              <a:defRPr sz="1600" b="1"/>
            </a:lvl4pPr>
            <a:lvl5pPr marL="1705780" indent="0">
              <a:buNone/>
              <a:defRPr sz="1600" b="1"/>
            </a:lvl5pPr>
            <a:lvl6pPr marL="2132225" indent="0">
              <a:buNone/>
              <a:defRPr sz="1600" b="1"/>
            </a:lvl6pPr>
            <a:lvl7pPr marL="2558670" indent="0">
              <a:buNone/>
              <a:defRPr sz="1600" b="1"/>
            </a:lvl7pPr>
            <a:lvl8pPr marL="2985114" indent="0">
              <a:buNone/>
              <a:defRPr sz="1600" b="1"/>
            </a:lvl8pPr>
            <a:lvl9pPr marL="341155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2174884"/>
            <a:ext cx="4041775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3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26446" indent="0">
              <a:buNone/>
              <a:defRPr sz="1100"/>
            </a:lvl2pPr>
            <a:lvl3pPr marL="852890" indent="0">
              <a:buNone/>
              <a:defRPr sz="1000"/>
            </a:lvl3pPr>
            <a:lvl4pPr marL="1279336" indent="0">
              <a:buNone/>
              <a:defRPr sz="800"/>
            </a:lvl4pPr>
            <a:lvl5pPr marL="1705780" indent="0">
              <a:buNone/>
              <a:defRPr sz="800"/>
            </a:lvl5pPr>
            <a:lvl6pPr marL="2132225" indent="0">
              <a:buNone/>
              <a:defRPr sz="800"/>
            </a:lvl6pPr>
            <a:lvl7pPr marL="2558670" indent="0">
              <a:buNone/>
              <a:defRPr sz="800"/>
            </a:lvl7pPr>
            <a:lvl8pPr marL="2985114" indent="0">
              <a:buNone/>
              <a:defRPr sz="800"/>
            </a:lvl8pPr>
            <a:lvl9pPr marL="341155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26446" indent="0">
              <a:buNone/>
              <a:defRPr sz="2500"/>
            </a:lvl2pPr>
            <a:lvl3pPr marL="852890" indent="0">
              <a:buNone/>
              <a:defRPr sz="2400"/>
            </a:lvl3pPr>
            <a:lvl4pPr marL="1279336" indent="0">
              <a:buNone/>
              <a:defRPr sz="1900"/>
            </a:lvl4pPr>
            <a:lvl5pPr marL="1705780" indent="0">
              <a:buNone/>
              <a:defRPr sz="1900"/>
            </a:lvl5pPr>
            <a:lvl6pPr marL="2132225" indent="0">
              <a:buNone/>
              <a:defRPr sz="1900"/>
            </a:lvl6pPr>
            <a:lvl7pPr marL="2558670" indent="0">
              <a:buNone/>
              <a:defRPr sz="1900"/>
            </a:lvl7pPr>
            <a:lvl8pPr marL="2985114" indent="0">
              <a:buNone/>
              <a:defRPr sz="1900"/>
            </a:lvl8pPr>
            <a:lvl9pPr marL="3411558" indent="0">
              <a:buNone/>
              <a:defRPr sz="19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26446" indent="0">
              <a:buNone/>
              <a:defRPr sz="1100"/>
            </a:lvl2pPr>
            <a:lvl3pPr marL="852890" indent="0">
              <a:buNone/>
              <a:defRPr sz="1000"/>
            </a:lvl3pPr>
            <a:lvl4pPr marL="1279336" indent="0">
              <a:buNone/>
              <a:defRPr sz="800"/>
            </a:lvl4pPr>
            <a:lvl5pPr marL="1705780" indent="0">
              <a:buNone/>
              <a:defRPr sz="800"/>
            </a:lvl5pPr>
            <a:lvl6pPr marL="2132225" indent="0">
              <a:buNone/>
              <a:defRPr sz="800"/>
            </a:lvl6pPr>
            <a:lvl7pPr marL="2558670" indent="0">
              <a:buNone/>
              <a:defRPr sz="800"/>
            </a:lvl7pPr>
            <a:lvl8pPr marL="2985114" indent="0">
              <a:buNone/>
              <a:defRPr sz="800"/>
            </a:lvl8pPr>
            <a:lvl9pPr marL="341155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6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9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5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1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8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4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1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4406908"/>
            <a:ext cx="7772400" cy="136207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906727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63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27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79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05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319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558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9847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411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5"/>
            <a:ext cx="4040189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650" indent="0">
              <a:buNone/>
              <a:defRPr sz="1900" b="1"/>
            </a:lvl2pPr>
            <a:lvl3pPr marL="853300" indent="0">
              <a:buNone/>
              <a:defRPr sz="1700" b="1"/>
            </a:lvl3pPr>
            <a:lvl4pPr marL="1279949" indent="0">
              <a:buNone/>
              <a:defRPr sz="1600" b="1"/>
            </a:lvl4pPr>
            <a:lvl5pPr marL="1706599" indent="0">
              <a:buNone/>
              <a:defRPr sz="1600" b="1"/>
            </a:lvl5pPr>
            <a:lvl6pPr marL="2133249" indent="0">
              <a:buNone/>
              <a:defRPr sz="1600" b="1"/>
            </a:lvl6pPr>
            <a:lvl7pPr marL="2559898" indent="0">
              <a:buNone/>
              <a:defRPr sz="1600" b="1"/>
            </a:lvl7pPr>
            <a:lvl8pPr marL="2986548" indent="0">
              <a:buNone/>
              <a:defRPr sz="1600" b="1"/>
            </a:lvl8pPr>
            <a:lvl9pPr marL="341319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80"/>
            <a:ext cx="4040189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650" indent="0">
              <a:buNone/>
              <a:defRPr sz="1900" b="1"/>
            </a:lvl2pPr>
            <a:lvl3pPr marL="853300" indent="0">
              <a:buNone/>
              <a:defRPr sz="1700" b="1"/>
            </a:lvl3pPr>
            <a:lvl4pPr marL="1279949" indent="0">
              <a:buNone/>
              <a:defRPr sz="1600" b="1"/>
            </a:lvl4pPr>
            <a:lvl5pPr marL="1706599" indent="0">
              <a:buNone/>
              <a:defRPr sz="1600" b="1"/>
            </a:lvl5pPr>
            <a:lvl6pPr marL="2133249" indent="0">
              <a:buNone/>
              <a:defRPr sz="1600" b="1"/>
            </a:lvl6pPr>
            <a:lvl7pPr marL="2559898" indent="0">
              <a:buNone/>
              <a:defRPr sz="1600" b="1"/>
            </a:lvl7pPr>
            <a:lvl8pPr marL="2986548" indent="0">
              <a:buNone/>
              <a:defRPr sz="1600" b="1"/>
            </a:lvl8pPr>
            <a:lvl9pPr marL="341319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80"/>
            <a:ext cx="4041775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5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7" y="1535120"/>
            <a:ext cx="4040189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395" indent="0">
              <a:buNone/>
              <a:defRPr sz="1900" b="1"/>
            </a:lvl2pPr>
            <a:lvl3pPr marL="852788" indent="0">
              <a:buNone/>
              <a:defRPr sz="1700" b="1"/>
            </a:lvl3pPr>
            <a:lvl4pPr marL="1279182" indent="0">
              <a:buNone/>
              <a:defRPr sz="1600" b="1"/>
            </a:lvl4pPr>
            <a:lvl5pPr marL="1705575" indent="0">
              <a:buNone/>
              <a:defRPr sz="1600" b="1"/>
            </a:lvl5pPr>
            <a:lvl6pPr marL="2131969" indent="0">
              <a:buNone/>
              <a:defRPr sz="1600" b="1"/>
            </a:lvl6pPr>
            <a:lvl7pPr marL="2558363" indent="0">
              <a:buNone/>
              <a:defRPr sz="1600" b="1"/>
            </a:lvl7pPr>
            <a:lvl8pPr marL="2984756" indent="0">
              <a:buNone/>
              <a:defRPr sz="1600" b="1"/>
            </a:lvl8pPr>
            <a:lvl9pPr marL="341114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7" y="2174885"/>
            <a:ext cx="4040189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20"/>
            <a:ext cx="4041775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6395" indent="0">
              <a:buNone/>
              <a:defRPr sz="1900" b="1"/>
            </a:lvl2pPr>
            <a:lvl3pPr marL="852788" indent="0">
              <a:buNone/>
              <a:defRPr sz="1700" b="1"/>
            </a:lvl3pPr>
            <a:lvl4pPr marL="1279182" indent="0">
              <a:buNone/>
              <a:defRPr sz="1600" b="1"/>
            </a:lvl4pPr>
            <a:lvl5pPr marL="1705575" indent="0">
              <a:buNone/>
              <a:defRPr sz="1600" b="1"/>
            </a:lvl5pPr>
            <a:lvl6pPr marL="2131969" indent="0">
              <a:buNone/>
              <a:defRPr sz="1600" b="1"/>
            </a:lvl6pPr>
            <a:lvl7pPr marL="2558363" indent="0">
              <a:buNone/>
              <a:defRPr sz="1600" b="1"/>
            </a:lvl7pPr>
            <a:lvl8pPr marL="2984756" indent="0">
              <a:buNone/>
              <a:defRPr sz="1600" b="1"/>
            </a:lvl8pPr>
            <a:lvl9pPr marL="341114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85"/>
            <a:ext cx="4041775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3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26395" indent="0">
              <a:buNone/>
              <a:defRPr sz="1100"/>
            </a:lvl2pPr>
            <a:lvl3pPr marL="852788" indent="0">
              <a:buNone/>
              <a:defRPr sz="1000"/>
            </a:lvl3pPr>
            <a:lvl4pPr marL="1279182" indent="0">
              <a:buNone/>
              <a:defRPr sz="800"/>
            </a:lvl4pPr>
            <a:lvl5pPr marL="1705575" indent="0">
              <a:buNone/>
              <a:defRPr sz="800"/>
            </a:lvl5pPr>
            <a:lvl6pPr marL="2131969" indent="0">
              <a:buNone/>
              <a:defRPr sz="800"/>
            </a:lvl6pPr>
            <a:lvl7pPr marL="2558363" indent="0">
              <a:buNone/>
              <a:defRPr sz="800"/>
            </a:lvl7pPr>
            <a:lvl8pPr marL="2984756" indent="0">
              <a:buNone/>
              <a:defRPr sz="800"/>
            </a:lvl8pPr>
            <a:lvl9pPr marL="341114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26395" indent="0">
              <a:buNone/>
              <a:defRPr sz="2500"/>
            </a:lvl2pPr>
            <a:lvl3pPr marL="852788" indent="0">
              <a:buNone/>
              <a:defRPr sz="2400"/>
            </a:lvl3pPr>
            <a:lvl4pPr marL="1279182" indent="0">
              <a:buNone/>
              <a:defRPr sz="1900"/>
            </a:lvl4pPr>
            <a:lvl5pPr marL="1705575" indent="0">
              <a:buNone/>
              <a:defRPr sz="1900"/>
            </a:lvl5pPr>
            <a:lvl6pPr marL="2131969" indent="0">
              <a:buNone/>
              <a:defRPr sz="1900"/>
            </a:lvl6pPr>
            <a:lvl7pPr marL="2558363" indent="0">
              <a:buNone/>
              <a:defRPr sz="1900"/>
            </a:lvl7pPr>
            <a:lvl8pPr marL="2984756" indent="0">
              <a:buNone/>
              <a:defRPr sz="1900"/>
            </a:lvl8pPr>
            <a:lvl9pPr marL="3411148" indent="0">
              <a:buNone/>
              <a:defRPr sz="19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26395" indent="0">
              <a:buNone/>
              <a:defRPr sz="1100"/>
            </a:lvl2pPr>
            <a:lvl3pPr marL="852788" indent="0">
              <a:buNone/>
              <a:defRPr sz="1000"/>
            </a:lvl3pPr>
            <a:lvl4pPr marL="1279182" indent="0">
              <a:buNone/>
              <a:defRPr sz="800"/>
            </a:lvl4pPr>
            <a:lvl5pPr marL="1705575" indent="0">
              <a:buNone/>
              <a:defRPr sz="800"/>
            </a:lvl5pPr>
            <a:lvl6pPr marL="2131969" indent="0">
              <a:buNone/>
              <a:defRPr sz="800"/>
            </a:lvl6pPr>
            <a:lvl7pPr marL="2558363" indent="0">
              <a:buNone/>
              <a:defRPr sz="800"/>
            </a:lvl7pPr>
            <a:lvl8pPr marL="2984756" indent="0">
              <a:buNone/>
              <a:defRPr sz="800"/>
            </a:lvl8pPr>
            <a:lvl9pPr marL="341114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3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26650" indent="0">
              <a:buNone/>
              <a:defRPr sz="1100"/>
            </a:lvl2pPr>
            <a:lvl3pPr marL="853300" indent="0">
              <a:buNone/>
              <a:defRPr sz="1000"/>
            </a:lvl3pPr>
            <a:lvl4pPr marL="1279949" indent="0">
              <a:buNone/>
              <a:defRPr sz="800"/>
            </a:lvl4pPr>
            <a:lvl5pPr marL="1706599" indent="0">
              <a:buNone/>
              <a:defRPr sz="800"/>
            </a:lvl5pPr>
            <a:lvl6pPr marL="2133249" indent="0">
              <a:buNone/>
              <a:defRPr sz="800"/>
            </a:lvl6pPr>
            <a:lvl7pPr marL="2559898" indent="0">
              <a:buNone/>
              <a:defRPr sz="800"/>
            </a:lvl7pPr>
            <a:lvl8pPr marL="2986548" indent="0">
              <a:buNone/>
              <a:defRPr sz="800"/>
            </a:lvl8pPr>
            <a:lvl9pPr marL="341319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26650" indent="0">
              <a:buNone/>
              <a:defRPr sz="2500"/>
            </a:lvl2pPr>
            <a:lvl3pPr marL="853300" indent="0">
              <a:buNone/>
              <a:defRPr sz="2400"/>
            </a:lvl3pPr>
            <a:lvl4pPr marL="1279949" indent="0">
              <a:buNone/>
              <a:defRPr sz="1900"/>
            </a:lvl4pPr>
            <a:lvl5pPr marL="1706599" indent="0">
              <a:buNone/>
              <a:defRPr sz="1900"/>
            </a:lvl5pPr>
            <a:lvl6pPr marL="2133249" indent="0">
              <a:buNone/>
              <a:defRPr sz="1900"/>
            </a:lvl6pPr>
            <a:lvl7pPr marL="2559898" indent="0">
              <a:buNone/>
              <a:defRPr sz="1900"/>
            </a:lvl7pPr>
            <a:lvl8pPr marL="2986548" indent="0">
              <a:buNone/>
              <a:defRPr sz="1900"/>
            </a:lvl8pPr>
            <a:lvl9pPr marL="3413198" indent="0">
              <a:buNone/>
              <a:defRPr sz="19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26650" indent="0">
              <a:buNone/>
              <a:defRPr sz="1100"/>
            </a:lvl2pPr>
            <a:lvl3pPr marL="853300" indent="0">
              <a:buNone/>
              <a:defRPr sz="1000"/>
            </a:lvl3pPr>
            <a:lvl4pPr marL="1279949" indent="0">
              <a:buNone/>
              <a:defRPr sz="800"/>
            </a:lvl4pPr>
            <a:lvl5pPr marL="1706599" indent="0">
              <a:buNone/>
              <a:defRPr sz="800"/>
            </a:lvl5pPr>
            <a:lvl6pPr marL="2133249" indent="0">
              <a:buNone/>
              <a:defRPr sz="800"/>
            </a:lvl6pPr>
            <a:lvl7pPr marL="2559898" indent="0">
              <a:buNone/>
              <a:defRPr sz="800"/>
            </a:lvl7pPr>
            <a:lvl8pPr marL="2986548" indent="0">
              <a:buNone/>
              <a:defRPr sz="800"/>
            </a:lvl8pPr>
            <a:lvl9pPr marL="341319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alphaModFix amt="99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</p:spPr>
        <p:txBody>
          <a:bodyPr vert="horz" lIns="85329" tIns="42666" rIns="85329" bIns="4266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8"/>
            <a:ext cx="8229600" cy="4525965"/>
          </a:xfrm>
          <a:prstGeom prst="rect">
            <a:avLst/>
          </a:prstGeom>
        </p:spPr>
        <p:txBody>
          <a:bodyPr vert="horz" lIns="85329" tIns="42666" rIns="85329" bIns="42666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3"/>
          </a:xfrm>
          <a:prstGeom prst="rect">
            <a:avLst/>
          </a:prstGeom>
        </p:spPr>
        <p:txBody>
          <a:bodyPr vert="horz" lIns="85329" tIns="42666" rIns="85329" bIns="4266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3"/>
          </a:xfrm>
          <a:prstGeom prst="rect">
            <a:avLst/>
          </a:prstGeom>
        </p:spPr>
        <p:txBody>
          <a:bodyPr vert="horz" lIns="85329" tIns="42666" rIns="85329" bIns="4266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3"/>
          </a:xfrm>
          <a:prstGeom prst="rect">
            <a:avLst/>
          </a:prstGeom>
        </p:spPr>
        <p:txBody>
          <a:bodyPr vert="horz" lIns="85329" tIns="42666" rIns="85329" bIns="4266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8533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987" indent="-319987" algn="l" defTabSz="85330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3306" indent="-266656" algn="l" defTabSz="85330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624" indent="-213325" algn="l" defTabSz="8533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74" indent="-213325" algn="l" defTabSz="85330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924" indent="-213325" algn="l" defTabSz="85330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46573" indent="-213325" algn="l" defTabSz="8533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73224" indent="-213325" algn="l" defTabSz="8533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3" indent="-213325" algn="l" defTabSz="8533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6523" indent="-213325" algn="l" defTabSz="8533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33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650" algn="l" defTabSz="8533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3300" algn="l" defTabSz="8533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949" algn="l" defTabSz="8533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6599" algn="l" defTabSz="8533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49" algn="l" defTabSz="8533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9898" algn="l" defTabSz="8533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6548" algn="l" defTabSz="8533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3198" algn="l" defTabSz="8533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alphaModFix amt="99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</p:spPr>
        <p:txBody>
          <a:bodyPr vert="horz" lIns="85319" tIns="42661" rIns="85319" bIns="4266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5"/>
          </a:xfrm>
          <a:prstGeom prst="rect">
            <a:avLst/>
          </a:prstGeom>
        </p:spPr>
        <p:txBody>
          <a:bodyPr vert="horz" lIns="85319" tIns="42661" rIns="85319" bIns="42661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3"/>
          </a:xfrm>
          <a:prstGeom prst="rect">
            <a:avLst/>
          </a:prstGeom>
        </p:spPr>
        <p:txBody>
          <a:bodyPr vert="horz" lIns="85319" tIns="42661" rIns="85319" bIns="4266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3"/>
          </a:xfrm>
          <a:prstGeom prst="rect">
            <a:avLst/>
          </a:prstGeom>
        </p:spPr>
        <p:txBody>
          <a:bodyPr vert="horz" lIns="85319" tIns="42661" rIns="85319" bIns="4266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3"/>
          </a:xfrm>
          <a:prstGeom prst="rect">
            <a:avLst/>
          </a:prstGeom>
        </p:spPr>
        <p:txBody>
          <a:bodyPr vert="horz" lIns="85319" tIns="42661" rIns="85319" bIns="4266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853198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949" indent="-319949" algn="l" defTabSz="85319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3223" indent="-266624" algn="l" defTabSz="85319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496" indent="-213299" algn="l" defTabSz="8531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095" indent="-213299" algn="l" defTabSz="853198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694" indent="-213299" algn="l" defTabSz="853198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46291" indent="-213299" algn="l" defTabSz="85319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891" indent="-213299" algn="l" defTabSz="85319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9" indent="-213299" algn="l" defTabSz="85319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6088" indent="-213299" algn="l" defTabSz="85319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31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599" algn="l" defTabSz="8531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3198" algn="l" defTabSz="8531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796" algn="l" defTabSz="8531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6394" algn="l" defTabSz="8531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2993" algn="l" defTabSz="8531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9591" algn="l" defTabSz="8531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6189" algn="l" defTabSz="8531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2788" algn="l" defTabSz="8531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99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</p:spPr>
        <p:txBody>
          <a:bodyPr vert="horz" lIns="85309" tIns="42656" rIns="85309" bIns="4265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5"/>
          </a:xfrm>
          <a:prstGeom prst="rect">
            <a:avLst/>
          </a:prstGeom>
        </p:spPr>
        <p:txBody>
          <a:bodyPr vert="horz" lIns="85309" tIns="42656" rIns="85309" bIns="4265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3"/>
          </a:xfrm>
          <a:prstGeom prst="rect">
            <a:avLst/>
          </a:prstGeom>
        </p:spPr>
        <p:txBody>
          <a:bodyPr vert="horz" lIns="85309" tIns="42656" rIns="85309" bIns="4265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3"/>
          </a:xfrm>
          <a:prstGeom prst="rect">
            <a:avLst/>
          </a:prstGeom>
        </p:spPr>
        <p:txBody>
          <a:bodyPr vert="horz" lIns="85309" tIns="42656" rIns="85309" bIns="4265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3"/>
          </a:xfrm>
          <a:prstGeom prst="rect">
            <a:avLst/>
          </a:prstGeom>
        </p:spPr>
        <p:txBody>
          <a:bodyPr vert="horz" lIns="85309" tIns="42656" rIns="85309" bIns="4265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853095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911" indent="-319911" algn="l" defTabSz="85309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3140" indent="-266592" algn="l" defTabSz="85309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368" indent="-213274" algn="l" defTabSz="8530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916" indent="-213274" algn="l" defTabSz="85309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464" indent="-213274" algn="l" defTabSz="85309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46009" indent="-213274" algn="l" defTabSz="85309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558" indent="-213274" algn="l" defTabSz="85309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05" indent="-213274" algn="l" defTabSz="85309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5653" indent="-213274" algn="l" defTabSz="85309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3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548" algn="l" defTabSz="853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3095" algn="l" defTabSz="853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642" algn="l" defTabSz="853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6190" algn="l" defTabSz="853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2737" algn="l" defTabSz="853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9284" algn="l" defTabSz="853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5831" algn="l" defTabSz="853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2378" algn="l" defTabSz="853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99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</p:spPr>
        <p:txBody>
          <a:bodyPr vert="horz" lIns="85299" tIns="42651" rIns="85299" bIns="4265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0" cy="4525965"/>
          </a:xfrm>
          <a:prstGeom prst="rect">
            <a:avLst/>
          </a:prstGeom>
        </p:spPr>
        <p:txBody>
          <a:bodyPr vert="horz" lIns="85299" tIns="42651" rIns="85299" bIns="4265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3"/>
          </a:xfrm>
          <a:prstGeom prst="rect">
            <a:avLst/>
          </a:prstGeom>
        </p:spPr>
        <p:txBody>
          <a:bodyPr vert="horz" lIns="85299" tIns="42651" rIns="85299" bIns="4265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3"/>
          </a:xfrm>
          <a:prstGeom prst="rect">
            <a:avLst/>
          </a:prstGeom>
        </p:spPr>
        <p:txBody>
          <a:bodyPr vert="horz" lIns="85299" tIns="42651" rIns="85299" bIns="4265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3"/>
          </a:xfrm>
          <a:prstGeom prst="rect">
            <a:avLst/>
          </a:prstGeom>
        </p:spPr>
        <p:txBody>
          <a:bodyPr vert="horz" lIns="85299" tIns="42651" rIns="85299" bIns="4265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852993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872" indent="-319872" algn="l" defTabSz="85299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3057" indent="-266560" algn="l" defTabSz="852993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240" indent="-213249" algn="l" defTabSz="8529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737" indent="-213249" algn="l" defTabSz="852993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234" indent="-213249" algn="l" defTabSz="852993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45728" indent="-213249" algn="l" defTabSz="85299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225" indent="-213249" algn="l" defTabSz="85299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1" indent="-213249" algn="l" defTabSz="85299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5218" indent="-213249" algn="l" defTabSz="85299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29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497" algn="l" defTabSz="8529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2993" algn="l" defTabSz="8529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489" algn="l" defTabSz="8529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5985" algn="l" defTabSz="8529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2481" algn="l" defTabSz="8529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8977" algn="l" defTabSz="8529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5472" algn="l" defTabSz="8529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1968" algn="l" defTabSz="8529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alphaModFix amt="99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</p:spPr>
        <p:txBody>
          <a:bodyPr vert="horz" lIns="85289" tIns="42646" rIns="85289" bIns="4264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5"/>
          </a:xfrm>
          <a:prstGeom prst="rect">
            <a:avLst/>
          </a:prstGeom>
        </p:spPr>
        <p:txBody>
          <a:bodyPr vert="horz" lIns="85289" tIns="42646" rIns="85289" bIns="42646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3"/>
          </a:xfrm>
          <a:prstGeom prst="rect">
            <a:avLst/>
          </a:prstGeom>
        </p:spPr>
        <p:txBody>
          <a:bodyPr vert="horz" lIns="85289" tIns="42646" rIns="85289" bIns="4264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3"/>
          </a:xfrm>
          <a:prstGeom prst="rect">
            <a:avLst/>
          </a:prstGeom>
        </p:spPr>
        <p:txBody>
          <a:bodyPr vert="horz" lIns="85289" tIns="42646" rIns="85289" bIns="4264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3"/>
          </a:xfrm>
          <a:prstGeom prst="rect">
            <a:avLst/>
          </a:prstGeom>
        </p:spPr>
        <p:txBody>
          <a:bodyPr vert="horz" lIns="85289" tIns="42646" rIns="85289" bIns="4264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defTabSz="85289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834" indent="-319834" algn="l" defTabSz="8528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2974" indent="-266528" algn="l" defTabSz="85289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112" indent="-213224" algn="l" defTabSz="8528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558" indent="-213224" algn="l" defTabSz="85289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004" indent="-213224" algn="l" defTabSz="85289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45446" indent="-213224" algn="l" defTabSz="85289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71892" indent="-213224" algn="l" defTabSz="85289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37" indent="-213224" algn="l" defTabSz="85289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4783" indent="-213224" algn="l" defTabSz="85289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28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446" algn="l" defTabSz="8528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2890" algn="l" defTabSz="8528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336" algn="l" defTabSz="8528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5780" algn="l" defTabSz="8528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2225" algn="l" defTabSz="8528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8670" algn="l" defTabSz="8528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5114" algn="l" defTabSz="8528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1558" algn="l" defTabSz="8528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wing.com/ru/search?q=%D1%86%D0%B8%D1%84%D1%80%D0%B0+2" TargetMode="External"/><Relationship Id="rId3" Type="http://schemas.openxmlformats.org/officeDocument/2006/relationships/hyperlink" Target="https://phonoteka.org/uploads/posts/2021-05/1621583140_28-phonoteka_org-p-fon-vremena-goda-dlya-detei-33.jpg" TargetMode="External"/><Relationship Id="rId7" Type="http://schemas.openxmlformats.org/officeDocument/2006/relationships/hyperlink" Target="https://free-png.ru/wp-content/uploads/2021/10/free-png.ru-535.png" TargetMode="External"/><Relationship Id="rId2" Type="http://schemas.openxmlformats.org/officeDocument/2006/relationships/hyperlink" Target="https://www.pngwing.com/ru/search?q=%D0%B1%D0%B5%D0%BB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ngwing.com/ru/search?q=%D1%81%D0%BD%D0%B5%D0%B3%D0%BE%D0%B2%D0%B8%D0%BA" TargetMode="External"/><Relationship Id="rId5" Type="http://schemas.openxmlformats.org/officeDocument/2006/relationships/hyperlink" Target="https://free-png.ru/wp-content/uploads/2021/10/free-png.ru-519.png" TargetMode="External"/><Relationship Id="rId10" Type="http://schemas.openxmlformats.org/officeDocument/2006/relationships/hyperlink" Target="https://www.pngwing.com/ru/search?q=%D1%86%D0%B8%D1%84%D1%80%D0%B0+5" TargetMode="External"/><Relationship Id="rId4" Type="http://schemas.openxmlformats.org/officeDocument/2006/relationships/hyperlink" Target="https://www.pngegg.com/ru/png-bwsjp/download" TargetMode="External"/><Relationship Id="rId9" Type="http://schemas.openxmlformats.org/officeDocument/2006/relationships/hyperlink" Target="https://www.pngwing.com/ru/search?q=%D1%86%D0%B8%D1%84%D1%80%D0%B0+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1-04/1619598893_5-phonoteka_org-p-multyashnaya-zima-fon-10.jpg"/>
          <p:cNvPicPr>
            <a:picLocks noChangeAspect="1" noChangeArrowheads="1"/>
          </p:cNvPicPr>
          <p:nvPr/>
        </p:nvPicPr>
        <p:blipFill>
          <a:blip r:embed="rId3" cstate="print"/>
          <a:srcRect l="10655"/>
          <a:stretch>
            <a:fillRect/>
          </a:stretch>
        </p:blipFill>
        <p:spPr bwMode="auto">
          <a:xfrm>
            <a:off x="678629" y="559667"/>
            <a:ext cx="7786742" cy="5738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№37 «Искорка»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0070C0"/>
                </a:solidFill>
              </a:rPr>
              <a:t>ПРОГУЛКА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0070C0"/>
                </a:solidFill>
              </a:rPr>
              <a:t> НА ЗИМНЮЮ ПОЛЯНКУ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5357826"/>
            <a:ext cx="4572000" cy="723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4000"/>
              </a:lnSpc>
            </a:pPr>
            <a:r>
              <a:rPr lang="ru-RU" dirty="0" smtClean="0">
                <a:solidFill>
                  <a:srgbClr val="002060"/>
                </a:solidFill>
              </a:rPr>
              <a:t>Морозова Альбина Вадимовна</a:t>
            </a:r>
          </a:p>
          <a:p>
            <a:pPr algn="r">
              <a:lnSpc>
                <a:spcPct val="114000"/>
              </a:lnSpc>
            </a:pPr>
            <a:r>
              <a:rPr lang="ru-RU" i="1" dirty="0" smtClean="0">
                <a:solidFill>
                  <a:srgbClr val="002060"/>
                </a:solidFill>
              </a:rPr>
              <a:t>воспитатель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6215082"/>
            <a:ext cx="274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Междуреченск   -  2022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free-png.ru-53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36868">
            <a:off x="3869162" y="5980633"/>
            <a:ext cx="1428728" cy="1033697"/>
          </a:xfrm>
          <a:prstGeom prst="rect">
            <a:avLst/>
          </a:prstGeom>
        </p:spPr>
      </p:pic>
      <p:pic>
        <p:nvPicPr>
          <p:cNvPr id="11" name="Рисунок 10" descr="free-png.ru-53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05877">
            <a:off x="6889541" y="5266893"/>
            <a:ext cx="2094697" cy="1782938"/>
          </a:xfrm>
          <a:prstGeom prst="rect">
            <a:avLst/>
          </a:prstGeom>
        </p:spPr>
      </p:pic>
      <p:pic>
        <p:nvPicPr>
          <p:cNvPr id="12" name="Рисунок 11" descr="free-png.ru-53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10826" flipH="1">
            <a:off x="0" y="5500702"/>
            <a:ext cx="1594631" cy="13572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А сейчас ребята поиграем в снежки!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8"/>
            <a:ext cx="6115064" cy="45259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Один,два,три,четыре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Мы с тобой снежок слепили:</a:t>
            </a:r>
          </a:p>
          <a:p>
            <a:pPr>
              <a:buNone/>
            </a:pPr>
            <a:r>
              <a:rPr lang="ru-RU" dirty="0" err="1" smtClean="0"/>
              <a:t>Круглый,крепкий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Очень гладкий</a:t>
            </a:r>
          </a:p>
          <a:p>
            <a:pPr>
              <a:buNone/>
            </a:pPr>
            <a:r>
              <a:rPr lang="ru-RU" dirty="0" smtClean="0"/>
              <a:t>И совсем, совсем не сладкий!</a:t>
            </a:r>
          </a:p>
          <a:p>
            <a:pPr>
              <a:buNone/>
            </a:pPr>
            <a:r>
              <a:rPr lang="ru-RU" dirty="0" smtClean="0"/>
              <a:t>Раз - подбросим,</a:t>
            </a:r>
          </a:p>
          <a:p>
            <a:pPr>
              <a:buNone/>
            </a:pPr>
            <a:r>
              <a:rPr lang="ru-RU" dirty="0" smtClean="0"/>
              <a:t>Два- поймаем,</a:t>
            </a:r>
          </a:p>
          <a:p>
            <a:pPr>
              <a:buNone/>
            </a:pPr>
            <a:r>
              <a:rPr lang="ru-RU" dirty="0" smtClean="0"/>
              <a:t>Три- уроним и сломаем!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24326" y="1643050"/>
            <a:ext cx="3019674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Загибаем  пальчики </a:t>
            </a:r>
          </a:p>
          <a:p>
            <a:endParaRPr lang="ru-RU" dirty="0" smtClean="0"/>
          </a:p>
          <a:p>
            <a:r>
              <a:rPr lang="ru-RU" dirty="0" smtClean="0"/>
              <a:t>Имитируем лепку снежка. </a:t>
            </a:r>
          </a:p>
          <a:p>
            <a:endParaRPr lang="ru-RU" dirty="0" smtClean="0"/>
          </a:p>
          <a:p>
            <a:r>
              <a:rPr lang="ru-RU" dirty="0" smtClean="0"/>
              <a:t>Поглаживающие движения ладонями. </a:t>
            </a:r>
          </a:p>
          <a:p>
            <a:endParaRPr lang="ru-RU" dirty="0" smtClean="0"/>
          </a:p>
          <a:p>
            <a:r>
              <a:rPr lang="ru-RU" dirty="0" smtClean="0"/>
              <a:t>"Делаем "шар. </a:t>
            </a:r>
          </a:p>
          <a:p>
            <a:endParaRPr lang="ru-RU" dirty="0" smtClean="0"/>
          </a:p>
          <a:p>
            <a:r>
              <a:rPr lang="ru-RU" dirty="0" smtClean="0"/>
              <a:t>Грозим  пальцем. </a:t>
            </a:r>
          </a:p>
          <a:p>
            <a:endParaRPr lang="ru-RU" dirty="0" smtClean="0"/>
          </a:p>
          <a:p>
            <a:r>
              <a:rPr lang="ru-RU" dirty="0" smtClean="0"/>
              <a:t>Подбрасываем  и ловим. </a:t>
            </a:r>
          </a:p>
          <a:p>
            <a:endParaRPr lang="ru-RU" dirty="0" smtClean="0"/>
          </a:p>
          <a:p>
            <a:r>
              <a:rPr lang="ru-RU" dirty="0" smtClean="0"/>
              <a:t>Разводим  ладони и топаем  ногами.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6286520"/>
            <a:ext cx="2186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/>
              <a:t>Упражнение  2 раза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7901014" cy="939787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РАБОТА ЗА СТОЛАМИ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sz="2100" dirty="0" smtClean="0"/>
              <a:t>НА КАЖДОГО РЕБЁНКА  </a:t>
            </a:r>
          </a:p>
          <a:p>
            <a:pPr>
              <a:buNone/>
            </a:pPr>
            <a:r>
              <a:rPr lang="ru-RU" sz="2100" dirty="0" smtClean="0"/>
              <a:t> комплект карточек с изображением бельчат (5шт) </a:t>
            </a:r>
          </a:p>
          <a:p>
            <a:pPr>
              <a:buNone/>
            </a:pPr>
            <a:r>
              <a:rPr lang="ru-RU" sz="2100" dirty="0" smtClean="0"/>
              <a:t>и  карточки с изображением орешков(5 </a:t>
            </a:r>
            <a:r>
              <a:rPr lang="ru-RU" sz="2100" dirty="0" err="1" smtClean="0"/>
              <a:t>шт</a:t>
            </a:r>
            <a:r>
              <a:rPr lang="ru-RU" sz="2100" dirty="0" smtClean="0"/>
              <a:t>)</a:t>
            </a:r>
          </a:p>
          <a:p>
            <a:pPr>
              <a:buNone/>
            </a:pPr>
            <a:r>
              <a:rPr lang="ru-RU" dirty="0" smtClean="0"/>
              <a:t>ВСПОМНИМ – Сколько было   белочек у высокой ёлки?</a:t>
            </a:r>
          </a:p>
          <a:p>
            <a:pPr>
              <a:buNone/>
            </a:pPr>
            <a:r>
              <a:rPr lang="ru-RU" dirty="0" smtClean="0"/>
              <a:t>А у низкой? </a:t>
            </a:r>
          </a:p>
          <a:p>
            <a:pPr>
              <a:buNone/>
            </a:pPr>
            <a:r>
              <a:rPr lang="ru-RU" dirty="0" smtClean="0"/>
              <a:t>Сколько всего? </a:t>
            </a:r>
          </a:p>
          <a:p>
            <a:r>
              <a:rPr lang="ru-RU" dirty="0" smtClean="0"/>
              <a:t>Выложите в ряд столько же (5) карточек с изображением белочек. </a:t>
            </a:r>
          </a:p>
          <a:p>
            <a:r>
              <a:rPr lang="ru-RU" dirty="0" smtClean="0"/>
              <a:t>Что любят бельчата </a:t>
            </a:r>
            <a:r>
              <a:rPr lang="ru-RU" i="1" dirty="0" smtClean="0"/>
              <a:t>(орешки)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Давайте угостим их орешками. Сколько нужно взять орешков, чтобы каждой белочке досталось по одному? </a:t>
            </a:r>
          </a:p>
          <a:p>
            <a:r>
              <a:rPr lang="ru-RU" dirty="0" smtClean="0"/>
              <a:t>Положите рядом с бельчатами по орешку.</a:t>
            </a:r>
          </a:p>
          <a:p>
            <a:r>
              <a:rPr lang="ru-RU" dirty="0" smtClean="0"/>
              <a:t>Сколько вы положили?</a:t>
            </a:r>
          </a:p>
          <a:p>
            <a:r>
              <a:rPr lang="ru-RU" dirty="0" smtClean="0"/>
              <a:t>Правильно, молодцы!</a:t>
            </a:r>
          </a:p>
          <a:p>
            <a:r>
              <a:rPr lang="ru-RU" dirty="0" smtClean="0"/>
              <a:t>Хорошо поиграли, погуляли, белочек угостили, пора возвращаться в сад))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БЕЛ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5072074"/>
            <a:ext cx="1395449" cy="1589349"/>
          </a:xfrm>
          <a:prstGeom prst="rect">
            <a:avLst/>
          </a:prstGeom>
        </p:spPr>
      </p:pic>
      <p:pic>
        <p:nvPicPr>
          <p:cNvPr id="5" name="Рисунок 4" descr="ОРЕХ.png"/>
          <p:cNvPicPr>
            <a:picLocks noChangeAspect="1"/>
          </p:cNvPicPr>
          <p:nvPr/>
        </p:nvPicPr>
        <p:blipFill>
          <a:blip r:embed="rId3" cstate="print"/>
          <a:srcRect l="18767" t="20455" r="19814" b="20453"/>
          <a:stretch>
            <a:fillRect/>
          </a:stretch>
        </p:blipFill>
        <p:spPr>
          <a:xfrm flipH="1">
            <a:off x="3286116" y="5786454"/>
            <a:ext cx="928694" cy="670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ГИПЕРССЫЛКИ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hlinkClick r:id="rId2"/>
              </a:rPr>
              <a:t>БЕЛКА</a:t>
            </a:r>
          </a:p>
          <a:p>
            <a:r>
              <a:rPr lang="ru-RU" sz="2000" dirty="0" smtClean="0">
                <a:hlinkClick r:id="rId3"/>
              </a:rPr>
              <a:t>Времена года</a:t>
            </a:r>
            <a:endParaRPr lang="ru-RU" sz="2000" dirty="0" smtClean="0"/>
          </a:p>
          <a:p>
            <a:r>
              <a:rPr lang="ru-RU" sz="2000" dirty="0" smtClean="0">
                <a:hlinkClick r:id="rId2"/>
              </a:rPr>
              <a:t>Снежинка</a:t>
            </a:r>
            <a:endParaRPr lang="ru-RU" sz="2000" dirty="0" smtClean="0"/>
          </a:p>
          <a:p>
            <a:r>
              <a:rPr lang="ru-RU" sz="2000" dirty="0" smtClean="0">
                <a:hlinkClick r:id="rId4"/>
              </a:rPr>
              <a:t>Орех</a:t>
            </a:r>
            <a:endParaRPr lang="ru-RU" sz="2000" dirty="0" smtClean="0"/>
          </a:p>
          <a:p>
            <a:r>
              <a:rPr lang="ru-RU" sz="2000" dirty="0" smtClean="0">
                <a:hlinkClick r:id="rId5"/>
              </a:rPr>
              <a:t>ПОЛЯНА</a:t>
            </a:r>
            <a:endParaRPr lang="ru-RU" sz="2000" dirty="0" smtClean="0"/>
          </a:p>
          <a:p>
            <a:r>
              <a:rPr lang="ru-RU" sz="2000" dirty="0" smtClean="0">
                <a:hlinkClick r:id="rId6"/>
              </a:rPr>
              <a:t>Снеговик</a:t>
            </a:r>
            <a:endParaRPr lang="ru-RU" sz="2000" dirty="0" smtClean="0"/>
          </a:p>
          <a:p>
            <a:r>
              <a:rPr lang="ru-RU" sz="2000" dirty="0" smtClean="0">
                <a:hlinkClick r:id="rId7"/>
              </a:rPr>
              <a:t>Снежки</a:t>
            </a:r>
            <a:endParaRPr lang="ru-RU" sz="2000" dirty="0" smtClean="0">
              <a:hlinkClick r:id="rId8"/>
            </a:endParaRPr>
          </a:p>
          <a:p>
            <a:r>
              <a:rPr lang="ru-RU" sz="2000" dirty="0" smtClean="0">
                <a:hlinkClick r:id="rId8"/>
              </a:rPr>
              <a:t>2-ка</a:t>
            </a:r>
            <a:endParaRPr lang="ru-RU" sz="2000" dirty="0" smtClean="0"/>
          </a:p>
          <a:p>
            <a:r>
              <a:rPr lang="ru-RU" sz="2000" dirty="0" smtClean="0">
                <a:hlinkClick r:id="rId9"/>
              </a:rPr>
              <a:t>3-ка</a:t>
            </a:r>
            <a:endParaRPr lang="ru-RU" sz="2000" dirty="0" smtClean="0"/>
          </a:p>
          <a:p>
            <a:r>
              <a:rPr lang="ru-RU" sz="2000" dirty="0" smtClean="0">
                <a:hlinkClick r:id="rId10"/>
              </a:rPr>
              <a:t>5-ка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D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Он </a:t>
            </a:r>
            <a:r>
              <a:rPr lang="ru-RU" b="1" dirty="0" err="1" smtClean="0">
                <a:solidFill>
                  <a:schemeClr val="bg1"/>
                </a:solidFill>
              </a:rPr>
              <a:t>пушистый,серебристый</a:t>
            </a:r>
            <a:r>
              <a:rPr lang="ru-RU" b="1" dirty="0" smtClean="0">
                <a:solidFill>
                  <a:schemeClr val="bg1"/>
                </a:solidFill>
              </a:rPr>
              <a:t>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Белый-белый,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err="1" smtClean="0">
                <a:solidFill>
                  <a:schemeClr val="bg1"/>
                </a:solidFill>
              </a:rPr>
              <a:t>Чистый,чистый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Ватой на землю лег.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err="1" smtClean="0">
                <a:solidFill>
                  <a:schemeClr val="bg1"/>
                </a:solidFill>
              </a:rPr>
              <a:t>Скажите,что</a:t>
            </a:r>
            <a:r>
              <a:rPr lang="ru-RU" b="1" dirty="0" smtClean="0">
                <a:solidFill>
                  <a:schemeClr val="bg1"/>
                </a:solidFill>
              </a:rPr>
              <a:t> это?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(снежок)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-946001"/>
            <a:ext cx="928694" cy="946001"/>
          </a:xfrm>
          <a:prstGeom prst="rect">
            <a:avLst/>
          </a:prstGeom>
          <a:noFill/>
        </p:spPr>
      </p:pic>
      <p:pic>
        <p:nvPicPr>
          <p:cNvPr id="5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-473001"/>
            <a:ext cx="928694" cy="946001"/>
          </a:xfrm>
          <a:prstGeom prst="rect">
            <a:avLst/>
          </a:prstGeom>
          <a:noFill/>
        </p:spPr>
      </p:pic>
      <p:pic>
        <p:nvPicPr>
          <p:cNvPr id="6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-946001"/>
            <a:ext cx="928694" cy="946001"/>
          </a:xfrm>
          <a:prstGeom prst="rect">
            <a:avLst/>
          </a:prstGeom>
          <a:noFill/>
        </p:spPr>
      </p:pic>
      <p:pic>
        <p:nvPicPr>
          <p:cNvPr id="7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-473001"/>
            <a:ext cx="928694" cy="946001"/>
          </a:xfrm>
          <a:prstGeom prst="rect">
            <a:avLst/>
          </a:prstGeom>
          <a:noFill/>
        </p:spPr>
      </p:pic>
      <p:pic>
        <p:nvPicPr>
          <p:cNvPr id="8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-946001"/>
            <a:ext cx="928694" cy="946001"/>
          </a:xfrm>
          <a:prstGeom prst="rect">
            <a:avLst/>
          </a:prstGeom>
          <a:noFill/>
        </p:spPr>
      </p:pic>
      <p:pic>
        <p:nvPicPr>
          <p:cNvPr id="9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-473001"/>
            <a:ext cx="928694" cy="946001"/>
          </a:xfrm>
          <a:prstGeom prst="rect">
            <a:avLst/>
          </a:prstGeom>
          <a:noFill/>
        </p:spPr>
      </p:pic>
      <p:pic>
        <p:nvPicPr>
          <p:cNvPr id="10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-946001"/>
            <a:ext cx="928694" cy="946001"/>
          </a:xfrm>
          <a:prstGeom prst="rect">
            <a:avLst/>
          </a:prstGeom>
          <a:noFill/>
        </p:spPr>
      </p:pic>
      <p:pic>
        <p:nvPicPr>
          <p:cNvPr id="1028" name="Picture 4" descr="C:\Users\admin\Desktop\Искорка\бланки,ШАБЛОНЫ\КРАСОТА\рамки\daf2b42c4a9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0"/>
            <a:ext cx="9572692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48286" y="4857760"/>
            <a:ext cx="8695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В какое время года ложится снег ?  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1.38889E-6 1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1.38889E-6 1.007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1.38889E-6 1.00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1.38889E-6 1.007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1.38889E-6 1.00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1.38889E-6 1.007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1.38889E-6 1.00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ВРЕМЕНА ГОДА 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ВРЕМЕНА ГО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179" t="50720" r="537" b="2363"/>
          <a:stretch>
            <a:fillRect/>
          </a:stretch>
        </p:blipFill>
        <p:spPr>
          <a:xfrm>
            <a:off x="4643438" y="3786190"/>
            <a:ext cx="3929090" cy="2714644"/>
          </a:xfrm>
        </p:spPr>
      </p:pic>
      <p:pic>
        <p:nvPicPr>
          <p:cNvPr id="5" name="Содержимое 3" descr="ВРЕМЕНА ГОДА.jpg"/>
          <p:cNvPicPr>
            <a:picLocks noChangeAspect="1"/>
          </p:cNvPicPr>
          <p:nvPr/>
        </p:nvPicPr>
        <p:blipFill>
          <a:blip r:embed="rId2" cstate="print"/>
          <a:srcRect l="896" t="50720" r="50717" b="1095"/>
          <a:stretch>
            <a:fillRect/>
          </a:stretch>
        </p:blipFill>
        <p:spPr>
          <a:xfrm>
            <a:off x="500034" y="3786190"/>
            <a:ext cx="3786214" cy="2714644"/>
          </a:xfrm>
          <a:prstGeom prst="rect">
            <a:avLst/>
          </a:prstGeom>
        </p:spPr>
      </p:pic>
      <p:pic>
        <p:nvPicPr>
          <p:cNvPr id="6" name="Содержимое 3" descr="ВРЕМЕНА ГОДА.jpg"/>
          <p:cNvPicPr>
            <a:picLocks noChangeAspect="1"/>
          </p:cNvPicPr>
          <p:nvPr/>
        </p:nvPicPr>
        <p:blipFill>
          <a:blip r:embed="rId2" cstate="print"/>
          <a:srcRect l="50837" t="3466" r="776" b="50885"/>
          <a:stretch>
            <a:fillRect/>
          </a:stretch>
        </p:blipFill>
        <p:spPr>
          <a:xfrm>
            <a:off x="4714876" y="1000108"/>
            <a:ext cx="3857652" cy="2643206"/>
          </a:xfrm>
          <a:prstGeom prst="rect">
            <a:avLst/>
          </a:prstGeom>
        </p:spPr>
      </p:pic>
      <p:pic>
        <p:nvPicPr>
          <p:cNvPr id="7" name="Содержимое 3" descr="ВРЕМЕНА ГОДА.jpg"/>
          <p:cNvPicPr>
            <a:picLocks noChangeAspect="1"/>
          </p:cNvPicPr>
          <p:nvPr/>
        </p:nvPicPr>
        <p:blipFill>
          <a:blip r:embed="rId2" cstate="print"/>
          <a:srcRect l="538" t="3297" r="51109" b="51055"/>
          <a:stretch>
            <a:fillRect/>
          </a:stretch>
        </p:blipFill>
        <p:spPr>
          <a:xfrm>
            <a:off x="500034" y="1071546"/>
            <a:ext cx="3714776" cy="25717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ЧАСТИ СУТОК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Петушок поет:</a:t>
            </a:r>
          </a:p>
          <a:p>
            <a:pPr>
              <a:buNone/>
            </a:pPr>
            <a:r>
              <a:rPr lang="ru-RU" dirty="0" smtClean="0"/>
              <a:t>"Солнце на небе встает.</a:t>
            </a:r>
          </a:p>
          <a:p>
            <a:pPr>
              <a:buNone/>
            </a:pPr>
            <a:r>
              <a:rPr lang="ru-RU" dirty="0" smtClean="0"/>
              <a:t>Просыпайтесь, умывайтесь,</a:t>
            </a:r>
          </a:p>
          <a:p>
            <a:pPr>
              <a:buNone/>
            </a:pPr>
            <a:r>
              <a:rPr lang="ru-RU" dirty="0" smtClean="0"/>
              <a:t>за работу принимайтесь.</a:t>
            </a:r>
          </a:p>
          <a:p>
            <a:pPr>
              <a:buNone/>
            </a:pPr>
            <a:r>
              <a:rPr lang="ru-RU" dirty="0" smtClean="0"/>
              <a:t>Ребята, когда это бывает?</a:t>
            </a:r>
            <a:r>
              <a:rPr lang="ru-RU" sz="1600" dirty="0" smtClean="0"/>
              <a:t> </a:t>
            </a:r>
            <a:r>
              <a:rPr lang="ru-RU" sz="1600" i="1" dirty="0" smtClean="0"/>
              <a:t>(утром)</a:t>
            </a:r>
            <a:endParaRPr lang="ru-RU" sz="1600" dirty="0"/>
          </a:p>
        </p:txBody>
      </p:sp>
      <p:pic>
        <p:nvPicPr>
          <p:cNvPr id="2050" name="Picture 2" descr="C:\Users\admin\Desktop\УТРО.jpg"/>
          <p:cNvPicPr>
            <a:picLocks noChangeAspect="1" noChangeArrowheads="1"/>
          </p:cNvPicPr>
          <p:nvPr/>
        </p:nvPicPr>
        <p:blipFill>
          <a:blip r:embed="rId2" cstate="print"/>
          <a:srcRect l="4687" t="8333" r="53126" b="52778"/>
          <a:stretch>
            <a:fillRect/>
          </a:stretch>
        </p:blipFill>
        <p:spPr bwMode="auto">
          <a:xfrm>
            <a:off x="5786446" y="3643314"/>
            <a:ext cx="2928958" cy="2643206"/>
          </a:xfrm>
          <a:prstGeom prst="rect">
            <a:avLst/>
          </a:prstGeom>
          <a:noFill/>
          <a:ln w="57150">
            <a:solidFill>
              <a:srgbClr val="18DFF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ЧАСТИ СУТОК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УТР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1776" t="5682" r="5607" b="53279"/>
          <a:stretch>
            <a:fillRect/>
          </a:stretch>
        </p:blipFill>
        <p:spPr>
          <a:xfrm>
            <a:off x="5572132" y="3714752"/>
            <a:ext cx="2989406" cy="2500330"/>
          </a:xfrm>
          <a:ln w="38100">
            <a:solidFill>
              <a:srgbClr val="18DFF4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2000240"/>
            <a:ext cx="457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900" b="1" dirty="0" smtClean="0"/>
              <a:t>ЭТО  ВРЕМЯ </a:t>
            </a:r>
            <a:r>
              <a:rPr lang="ru-RU" sz="2900" dirty="0" smtClean="0"/>
              <a:t> наступает, </a:t>
            </a:r>
          </a:p>
          <a:p>
            <a:r>
              <a:rPr lang="ru-RU" sz="2900" dirty="0" smtClean="0"/>
              <a:t>много дел у нас: Погулять, покушать и настал </a:t>
            </a:r>
            <a:r>
              <a:rPr lang="ru-RU" sz="2900" dirty="0" err="1" smtClean="0"/>
              <a:t>сончас</a:t>
            </a:r>
            <a:r>
              <a:rPr lang="ru-RU" sz="2900" dirty="0" smtClean="0"/>
              <a:t>.</a:t>
            </a:r>
            <a:endParaRPr lang="ru-RU"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ЧАСТИ СУТОК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УТР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719" t="54612" r="52664" b="9084"/>
          <a:stretch>
            <a:fillRect/>
          </a:stretch>
        </p:blipFill>
        <p:spPr>
          <a:xfrm>
            <a:off x="5194202" y="3429000"/>
            <a:ext cx="3306888" cy="2928958"/>
          </a:xfrm>
          <a:ln w="57150">
            <a:solidFill>
              <a:srgbClr val="18DFF4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3643322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 smtClean="0"/>
              <a:t>Небо стало розоватым —</a:t>
            </a:r>
            <a:br>
              <a:rPr lang="ru-RU" sz="2900" dirty="0" smtClean="0"/>
            </a:br>
            <a:r>
              <a:rPr lang="ru-RU" sz="2900" dirty="0" smtClean="0"/>
              <a:t>Солнце клонится к закату,</a:t>
            </a:r>
            <a:br>
              <a:rPr lang="ru-RU" sz="2900" dirty="0" smtClean="0"/>
            </a:br>
            <a:r>
              <a:rPr lang="ru-RU" sz="2900" dirty="0" smtClean="0"/>
              <a:t>Сумрак саду лег на плечи —</a:t>
            </a:r>
            <a:br>
              <a:rPr lang="ru-RU" sz="2900" dirty="0" smtClean="0"/>
            </a:br>
            <a:r>
              <a:rPr lang="ru-RU" sz="2900" dirty="0" smtClean="0"/>
              <a:t>Значит, наступает </a:t>
            </a:r>
            <a:r>
              <a:rPr lang="ru-RU" sz="1200" dirty="0" smtClean="0"/>
              <a:t>вечер</a:t>
            </a:r>
            <a:r>
              <a:rPr lang="ru-RU" sz="3900" dirty="0" smtClean="0"/>
              <a:t>.</a:t>
            </a:r>
            <a:endParaRPr lang="ru-RU" sz="3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ЧАСТИ СУТОК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УТР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1776" t="53034" r="5607" b="7506"/>
          <a:stretch>
            <a:fillRect/>
          </a:stretch>
        </p:blipFill>
        <p:spPr>
          <a:xfrm>
            <a:off x="5072066" y="3214686"/>
            <a:ext cx="3500462" cy="2643206"/>
          </a:xfrm>
          <a:ln w="57150">
            <a:solidFill>
              <a:srgbClr val="18DFF4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214422"/>
            <a:ext cx="45720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900" dirty="0" smtClean="0"/>
              <a:t>Вслед за первою звездой</a:t>
            </a:r>
            <a:br>
              <a:rPr lang="ru-RU" sz="2900" dirty="0" smtClean="0"/>
            </a:br>
            <a:r>
              <a:rPr lang="ru-RU" sz="2900" dirty="0" smtClean="0"/>
              <a:t>Выйдет месяц молодой.</a:t>
            </a:r>
            <a:br>
              <a:rPr lang="ru-RU" sz="2900" dirty="0" smtClean="0"/>
            </a:br>
            <a:r>
              <a:rPr lang="ru-RU" sz="2900" dirty="0" smtClean="0"/>
              <a:t>Солнце за рекою село,</a:t>
            </a:r>
            <a:br>
              <a:rPr lang="ru-RU" sz="2900" dirty="0" smtClean="0"/>
            </a:br>
            <a:r>
              <a:rPr lang="ru-RU" sz="2900" b="1" dirty="0" smtClean="0"/>
              <a:t>Ночь</a:t>
            </a:r>
            <a:r>
              <a:rPr lang="ru-RU" sz="2900" dirty="0" smtClean="0"/>
              <a:t> пришла, вокруг стемнело.</a:t>
            </a:r>
          </a:p>
          <a:p>
            <a:endParaRPr lang="ru-RU" sz="2900" dirty="0" smtClean="0"/>
          </a:p>
          <a:p>
            <a:r>
              <a:rPr lang="ru-RU" sz="2900" dirty="0" smtClean="0"/>
              <a:t>И в кроватках до утра</a:t>
            </a:r>
            <a:br>
              <a:rPr lang="ru-RU" sz="2900" dirty="0" smtClean="0"/>
            </a:br>
            <a:r>
              <a:rPr lang="ru-RU" sz="2900" dirty="0" smtClean="0"/>
              <a:t>Засыпает детвора.</a:t>
            </a:r>
          </a:p>
          <a:p>
            <a:r>
              <a:rPr lang="ru-RU" sz="2900" dirty="0" smtClean="0"/>
              <a:t>Помни, сын, запомни, дочь,</a:t>
            </a:r>
            <a:br>
              <a:rPr lang="ru-RU" sz="2900" dirty="0" smtClean="0"/>
            </a:br>
            <a:r>
              <a:rPr lang="ru-RU" sz="2900" dirty="0" smtClean="0"/>
              <a:t>Сутки — это день и ночь.</a:t>
            </a:r>
            <a:endParaRPr lang="ru-RU" sz="29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Части </a:t>
            </a:r>
            <a:r>
              <a:rPr lang="ru-RU" dirty="0" smtClean="0">
                <a:solidFill>
                  <a:srgbClr val="0070C0"/>
                </a:solidFill>
              </a:rPr>
              <a:t>суток идут друг за другом по порядку</a:t>
            </a:r>
            <a:r>
              <a:rPr lang="ru-RU" dirty="0" smtClean="0">
                <a:solidFill>
                  <a:srgbClr val="0070C0"/>
                </a:solidFill>
              </a:rPr>
              <a:t>, который </a:t>
            </a:r>
            <a:r>
              <a:rPr lang="ru-RU" dirty="0" smtClean="0">
                <a:solidFill>
                  <a:srgbClr val="0070C0"/>
                </a:solidFill>
              </a:rPr>
              <a:t>никогда не </a:t>
            </a:r>
            <a:r>
              <a:rPr lang="ru-RU" dirty="0" smtClean="0">
                <a:solidFill>
                  <a:srgbClr val="0070C0"/>
                </a:solidFill>
              </a:rPr>
              <a:t>нарушается!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ОЛЯН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375"/>
          <a:stretch>
            <a:fillRect/>
          </a:stretch>
        </p:blipFill>
        <p:spPr>
          <a:xfrm>
            <a:off x="0" y="1"/>
            <a:ext cx="9144000" cy="6857999"/>
          </a:xfrm>
        </p:spPr>
      </p:pic>
      <p:pic>
        <p:nvPicPr>
          <p:cNvPr id="12" name="Рисунок 11" descr="БЕЛОЧ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857760"/>
            <a:ext cx="952004" cy="725110"/>
          </a:xfrm>
          <a:prstGeom prst="rect">
            <a:avLst/>
          </a:prstGeom>
        </p:spPr>
      </p:pic>
      <p:pic>
        <p:nvPicPr>
          <p:cNvPr id="13" name="Рисунок 12" descr="БЕЛЬ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714744" y="4143380"/>
            <a:ext cx="1000132" cy="100013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14282" y="428604"/>
            <a:ext cx="857252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 smtClean="0"/>
              <a:t>Наступила зима, выпал снег. </a:t>
            </a:r>
          </a:p>
          <a:p>
            <a:r>
              <a:rPr lang="ru-RU" sz="2900" dirty="0" smtClean="0"/>
              <a:t>Лесные жители – бельчата собрались на лесной полянке.</a:t>
            </a:r>
            <a:r>
              <a:rPr lang="ru-RU" sz="3200" dirty="0" smtClean="0"/>
              <a:t> Как узнать сколько бельчат ? У какой ёлки?</a:t>
            </a:r>
            <a:endParaRPr lang="ru-RU" sz="29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57686" y="5226784"/>
            <a:ext cx="52149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А потом к ним прибежали еще бельчата.</a:t>
            </a:r>
          </a:p>
          <a:p>
            <a:r>
              <a:rPr lang="ru-RU" sz="2500" dirty="0" smtClean="0"/>
              <a:t>У какой ёлки? Сколько их?</a:t>
            </a:r>
          </a:p>
          <a:p>
            <a:r>
              <a:rPr lang="ru-RU" sz="2500" dirty="0" smtClean="0"/>
              <a:t>Сколько всех бельчат?</a:t>
            </a:r>
            <a:endParaRPr lang="ru-RU" sz="2500" dirty="0"/>
          </a:p>
        </p:txBody>
      </p:sp>
      <p:pic>
        <p:nvPicPr>
          <p:cNvPr id="16" name="Рисунок 15" descr="БЕЛЬЧИ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85720" y="5000636"/>
            <a:ext cx="717609" cy="928670"/>
          </a:xfrm>
          <a:prstGeom prst="rect">
            <a:avLst/>
          </a:prstGeom>
        </p:spPr>
      </p:pic>
      <p:pic>
        <p:nvPicPr>
          <p:cNvPr id="17" name="Рисунок 16" descr="БЕЛК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285852" y="5072074"/>
            <a:ext cx="867522" cy="988066"/>
          </a:xfrm>
          <a:prstGeom prst="rect">
            <a:avLst/>
          </a:prstGeom>
        </p:spPr>
      </p:pic>
      <p:pic>
        <p:nvPicPr>
          <p:cNvPr id="18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3929066"/>
            <a:ext cx="464347" cy="473001"/>
          </a:xfrm>
          <a:prstGeom prst="rect">
            <a:avLst/>
          </a:prstGeom>
          <a:noFill/>
        </p:spPr>
      </p:pic>
      <p:pic>
        <p:nvPicPr>
          <p:cNvPr id="19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4286256"/>
            <a:ext cx="464347" cy="473001"/>
          </a:xfrm>
          <a:prstGeom prst="rect">
            <a:avLst/>
          </a:prstGeom>
          <a:noFill/>
        </p:spPr>
      </p:pic>
      <p:pic>
        <p:nvPicPr>
          <p:cNvPr id="20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4143380"/>
            <a:ext cx="464347" cy="473001"/>
          </a:xfrm>
          <a:prstGeom prst="rect">
            <a:avLst/>
          </a:prstGeom>
          <a:noFill/>
        </p:spPr>
      </p:pic>
      <p:pic>
        <p:nvPicPr>
          <p:cNvPr id="21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643446"/>
            <a:ext cx="464347" cy="473001"/>
          </a:xfrm>
          <a:prstGeom prst="rect">
            <a:avLst/>
          </a:prstGeom>
          <a:noFill/>
        </p:spPr>
      </p:pic>
      <p:pic>
        <p:nvPicPr>
          <p:cNvPr id="22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4500570"/>
            <a:ext cx="464347" cy="473001"/>
          </a:xfrm>
          <a:prstGeom prst="rect">
            <a:avLst/>
          </a:prstGeom>
          <a:noFill/>
        </p:spPr>
      </p:pic>
      <p:pic>
        <p:nvPicPr>
          <p:cNvPr id="23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14884"/>
            <a:ext cx="464347" cy="473001"/>
          </a:xfrm>
          <a:prstGeom prst="rect">
            <a:avLst/>
          </a:prstGeom>
          <a:noFill/>
        </p:spPr>
      </p:pic>
      <p:pic>
        <p:nvPicPr>
          <p:cNvPr id="24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429132"/>
            <a:ext cx="464347" cy="473001"/>
          </a:xfrm>
          <a:prstGeom prst="rect">
            <a:avLst/>
          </a:prstGeom>
          <a:noFill/>
        </p:spPr>
      </p:pic>
      <p:pic>
        <p:nvPicPr>
          <p:cNvPr id="25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4572008"/>
            <a:ext cx="464347" cy="473001"/>
          </a:xfrm>
          <a:prstGeom prst="rect">
            <a:avLst/>
          </a:prstGeom>
          <a:noFill/>
        </p:spPr>
      </p:pic>
      <p:pic>
        <p:nvPicPr>
          <p:cNvPr id="26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4286256"/>
            <a:ext cx="394216" cy="401563"/>
          </a:xfrm>
          <a:prstGeom prst="rect">
            <a:avLst/>
          </a:prstGeom>
          <a:noFill/>
        </p:spPr>
      </p:pic>
      <p:pic>
        <p:nvPicPr>
          <p:cNvPr id="27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500570"/>
            <a:ext cx="464347" cy="473001"/>
          </a:xfrm>
          <a:prstGeom prst="rect">
            <a:avLst/>
          </a:prstGeom>
          <a:noFill/>
        </p:spPr>
      </p:pic>
      <p:pic>
        <p:nvPicPr>
          <p:cNvPr id="28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786190"/>
            <a:ext cx="464347" cy="473001"/>
          </a:xfrm>
          <a:prstGeom prst="rect">
            <a:avLst/>
          </a:prstGeom>
          <a:noFill/>
        </p:spPr>
      </p:pic>
      <p:pic>
        <p:nvPicPr>
          <p:cNvPr id="11" name="Рисунок 10" descr="БЕЛК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4876" y="4214818"/>
            <a:ext cx="928694" cy="1057737"/>
          </a:xfrm>
          <a:prstGeom prst="rect">
            <a:avLst/>
          </a:prstGeom>
        </p:spPr>
      </p:pic>
      <p:pic>
        <p:nvPicPr>
          <p:cNvPr id="29" name="Рисунок 28" descr="3ка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14744" y="3143248"/>
            <a:ext cx="1142984" cy="1142984"/>
          </a:xfrm>
          <a:prstGeom prst="rect">
            <a:avLst/>
          </a:prstGeom>
        </p:spPr>
      </p:pic>
      <p:pic>
        <p:nvPicPr>
          <p:cNvPr id="30" name="Рисунок 29" descr="2ка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2910" y="4214818"/>
            <a:ext cx="1000108" cy="1000108"/>
          </a:xfrm>
          <a:prstGeom prst="rect">
            <a:avLst/>
          </a:prstGeom>
        </p:spPr>
      </p:pic>
      <p:pic>
        <p:nvPicPr>
          <p:cNvPr id="31" name="Рисунок 30" descr="5ка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7224" y="1357298"/>
            <a:ext cx="3214686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ОЛЯН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375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15" name="Прямоугольник 14"/>
          <p:cNvSpPr/>
          <p:nvPr/>
        </p:nvSpPr>
        <p:spPr>
          <a:xfrm>
            <a:off x="214282" y="5786454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Сколько снеговиков около низкой ёлочки?                  </a:t>
            </a:r>
          </a:p>
          <a:p>
            <a:r>
              <a:rPr lang="ru-RU" sz="2400" dirty="0" smtClean="0"/>
              <a:t>Сколько всех вместе?</a:t>
            </a:r>
            <a:endParaRPr lang="ru-RU" sz="2400" dirty="0"/>
          </a:p>
        </p:txBody>
      </p:sp>
      <p:pic>
        <p:nvPicPr>
          <p:cNvPr id="18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929066"/>
            <a:ext cx="464347" cy="473001"/>
          </a:xfrm>
          <a:prstGeom prst="rect">
            <a:avLst/>
          </a:prstGeom>
          <a:noFill/>
        </p:spPr>
      </p:pic>
      <p:pic>
        <p:nvPicPr>
          <p:cNvPr id="19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256"/>
            <a:ext cx="464347" cy="473001"/>
          </a:xfrm>
          <a:prstGeom prst="rect">
            <a:avLst/>
          </a:prstGeom>
          <a:noFill/>
        </p:spPr>
      </p:pic>
      <p:pic>
        <p:nvPicPr>
          <p:cNvPr id="20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143380"/>
            <a:ext cx="464347" cy="473001"/>
          </a:xfrm>
          <a:prstGeom prst="rect">
            <a:avLst/>
          </a:prstGeom>
          <a:noFill/>
        </p:spPr>
      </p:pic>
      <p:pic>
        <p:nvPicPr>
          <p:cNvPr id="21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643446"/>
            <a:ext cx="464347" cy="473001"/>
          </a:xfrm>
          <a:prstGeom prst="rect">
            <a:avLst/>
          </a:prstGeom>
          <a:noFill/>
        </p:spPr>
      </p:pic>
      <p:pic>
        <p:nvPicPr>
          <p:cNvPr id="22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500570"/>
            <a:ext cx="464347" cy="473001"/>
          </a:xfrm>
          <a:prstGeom prst="rect">
            <a:avLst/>
          </a:prstGeom>
          <a:noFill/>
        </p:spPr>
      </p:pic>
      <p:pic>
        <p:nvPicPr>
          <p:cNvPr id="23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14884"/>
            <a:ext cx="464347" cy="473001"/>
          </a:xfrm>
          <a:prstGeom prst="rect">
            <a:avLst/>
          </a:prstGeom>
          <a:noFill/>
        </p:spPr>
      </p:pic>
      <p:pic>
        <p:nvPicPr>
          <p:cNvPr id="24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429132"/>
            <a:ext cx="464347" cy="473001"/>
          </a:xfrm>
          <a:prstGeom prst="rect">
            <a:avLst/>
          </a:prstGeom>
          <a:noFill/>
        </p:spPr>
      </p:pic>
      <p:pic>
        <p:nvPicPr>
          <p:cNvPr id="25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572008"/>
            <a:ext cx="464347" cy="473001"/>
          </a:xfrm>
          <a:prstGeom prst="rect">
            <a:avLst/>
          </a:prstGeom>
          <a:noFill/>
        </p:spPr>
      </p:pic>
      <p:pic>
        <p:nvPicPr>
          <p:cNvPr id="26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86256"/>
            <a:ext cx="394216" cy="401563"/>
          </a:xfrm>
          <a:prstGeom prst="rect">
            <a:avLst/>
          </a:prstGeom>
          <a:noFill/>
        </p:spPr>
      </p:pic>
      <p:pic>
        <p:nvPicPr>
          <p:cNvPr id="27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500570"/>
            <a:ext cx="464347" cy="473001"/>
          </a:xfrm>
          <a:prstGeom prst="rect">
            <a:avLst/>
          </a:prstGeom>
          <a:noFill/>
        </p:spPr>
      </p:pic>
      <p:pic>
        <p:nvPicPr>
          <p:cNvPr id="28" name="Picture 2" descr="C:\Users\admin\Desktop\СНЕЖ-КА БЕЛ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86190"/>
            <a:ext cx="464347" cy="473001"/>
          </a:xfrm>
          <a:prstGeom prst="rect">
            <a:avLst/>
          </a:prstGeom>
          <a:noFill/>
        </p:spPr>
      </p:pic>
      <p:pic>
        <p:nvPicPr>
          <p:cNvPr id="32" name="Рисунок 31" descr="снеговик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571876"/>
            <a:ext cx="1071570" cy="200024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214282" y="500042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Сосчитайте  - Сколько снеговиков слепили бельчата около высокой ёлочки?</a:t>
            </a:r>
            <a:endParaRPr lang="ru-RU" sz="2800" dirty="0"/>
          </a:p>
        </p:txBody>
      </p:sp>
      <p:pic>
        <p:nvPicPr>
          <p:cNvPr id="34" name="Рисунок 33" descr="снегов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4572008"/>
            <a:ext cx="928673" cy="957253"/>
          </a:xfrm>
          <a:prstGeom prst="rect">
            <a:avLst/>
          </a:prstGeom>
        </p:spPr>
      </p:pic>
      <p:pic>
        <p:nvPicPr>
          <p:cNvPr id="35" name="Рисунок 34" descr="снегович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14282" y="4714884"/>
            <a:ext cx="1024992" cy="1143008"/>
          </a:xfrm>
          <a:prstGeom prst="rect">
            <a:avLst/>
          </a:prstGeom>
        </p:spPr>
      </p:pic>
      <p:pic>
        <p:nvPicPr>
          <p:cNvPr id="36" name="Рисунок 35" descr="3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9058" y="2714620"/>
            <a:ext cx="1142984" cy="1142984"/>
          </a:xfrm>
          <a:prstGeom prst="rect">
            <a:avLst/>
          </a:prstGeom>
        </p:spPr>
      </p:pic>
      <p:pic>
        <p:nvPicPr>
          <p:cNvPr id="37" name="Рисунок 36" descr="2к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596" y="3429000"/>
            <a:ext cx="1071570" cy="1071570"/>
          </a:xfrm>
          <a:prstGeom prst="rect">
            <a:avLst/>
          </a:prstGeom>
        </p:spPr>
      </p:pic>
      <p:pic>
        <p:nvPicPr>
          <p:cNvPr id="38" name="Рисунок 37" descr="5ка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00100" y="1000108"/>
            <a:ext cx="3143248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184</TotalTime>
  <Words>301</Words>
  <Application>Microsoft Office PowerPoint</Application>
  <PresentationFormat>Экран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Тема3</vt:lpstr>
      <vt:lpstr>Тема1</vt:lpstr>
      <vt:lpstr>1_Тема Office</vt:lpstr>
      <vt:lpstr>2_Тема Office</vt:lpstr>
      <vt:lpstr>1_Тема1</vt:lpstr>
      <vt:lpstr>Муниципальное бюджетное дошкольное образовательное учреждение «Детский сад №37 «Искорка» </vt:lpstr>
      <vt:lpstr>Он пушистый,серебристый, Белый-белый, Чистый,чистый Ватой на землю лег. Скажите,что это? (снежок)  </vt:lpstr>
      <vt:lpstr>ВРЕМЕНА ГОДА  </vt:lpstr>
      <vt:lpstr>ЧАСТИ СУТОК</vt:lpstr>
      <vt:lpstr>ЧАСТИ СУТОК</vt:lpstr>
      <vt:lpstr>ЧАСТИ СУТОК </vt:lpstr>
      <vt:lpstr>ЧАСТИ СУТОК</vt:lpstr>
      <vt:lpstr>Слайд 8</vt:lpstr>
      <vt:lpstr>Слайд 9</vt:lpstr>
      <vt:lpstr>А сейчас ребята поиграем в снежки! </vt:lpstr>
      <vt:lpstr>РАБОТА ЗА СТОЛАМИ  </vt:lpstr>
      <vt:lpstr>ГИПЕРССЫЛКИ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 пушистый,серебристый, Белый-белый, Чистый,чистый Ватой на землю лег. Скажите,что это? (снежок)  </dc:title>
  <dc:creator>admin</dc:creator>
  <cp:lastModifiedBy>admin</cp:lastModifiedBy>
  <cp:revision>30</cp:revision>
  <dcterms:created xsi:type="dcterms:W3CDTF">2022-01-17T15:44:22Z</dcterms:created>
  <dcterms:modified xsi:type="dcterms:W3CDTF">2022-01-17T19:04:32Z</dcterms:modified>
</cp:coreProperties>
</file>