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71" r:id="rId5"/>
    <p:sldId id="273" r:id="rId6"/>
    <p:sldId id="280" r:id="rId7"/>
    <p:sldId id="282" r:id="rId8"/>
    <p:sldId id="275" r:id="rId9"/>
    <p:sldId id="277" r:id="rId10"/>
    <p:sldId id="257" r:id="rId11"/>
    <p:sldId id="258" r:id="rId12"/>
    <p:sldId id="262" r:id="rId13"/>
    <p:sldId id="268" r:id="rId14"/>
    <p:sldId id="261" r:id="rId15"/>
    <p:sldId id="267" r:id="rId16"/>
    <p:sldId id="264" r:id="rId17"/>
    <p:sldId id="266" r:id="rId18"/>
    <p:sldId id="269" r:id="rId19"/>
    <p:sldId id="265" r:id="rId20"/>
    <p:sldId id="263" r:id="rId21"/>
    <p:sldId id="276" r:id="rId22"/>
    <p:sldId id="279" r:id="rId23"/>
    <p:sldId id="281" r:id="rId24"/>
    <p:sldId id="270" r:id="rId25"/>
    <p:sldId id="2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83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0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9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7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84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1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2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3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EF52-92CC-4CCF-B6C2-B82AEDEFDFE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3D6C2-7AE5-4FC5-ABBA-879EBBD14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01"/>
            <a:ext cx="12191999" cy="71376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0407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8" name="Прямоугольник 7"/>
          <p:cNvSpPr/>
          <p:nvPr/>
        </p:nvSpPr>
        <p:spPr>
          <a:xfrm>
            <a:off x="326571" y="365126"/>
            <a:ext cx="11114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Каждый центр представляет собой специальную развивающую предметно-пространственную среду с учётом специфики каждой возрастной группы детей и создаёт условия для игрового сюжета.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Парикмахер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4" y="2138249"/>
            <a:ext cx="2191293" cy="3446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7" y="2138249"/>
            <a:ext cx="5147733" cy="386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21" y="2138249"/>
            <a:ext cx="333375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TextBox 5"/>
          <p:cNvSpPr txBox="1"/>
          <p:nvPr/>
        </p:nvSpPr>
        <p:spPr>
          <a:xfrm>
            <a:off x="1338943" y="365125"/>
            <a:ext cx="732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продавец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71526"/>
            <a:ext cx="2278743" cy="3038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28" y="2081210"/>
            <a:ext cx="5962347" cy="4471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5" y="3403449"/>
            <a:ext cx="4367390" cy="3275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50" y="410220"/>
            <a:ext cx="1611567" cy="1293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29" y="1351599"/>
            <a:ext cx="1208819" cy="16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Профессия Полицейский и Шофер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1" y="446314"/>
            <a:ext cx="1628179" cy="2170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82486"/>
            <a:ext cx="3984171" cy="5312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45" y="1382486"/>
            <a:ext cx="5290457" cy="3967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62" y="4044043"/>
            <a:ext cx="3483428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Профессия Строитель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5" y="2547257"/>
            <a:ext cx="5617029" cy="4212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7" y="1959769"/>
            <a:ext cx="6172200" cy="4629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07" y="213802"/>
            <a:ext cx="1604113" cy="2138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293" y="204220"/>
            <a:ext cx="1644934" cy="2193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" y="103230"/>
            <a:ext cx="2266887" cy="30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6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Профессия Врач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4" y="127000"/>
            <a:ext cx="3028950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3" y="1273629"/>
            <a:ext cx="7167033" cy="5375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9" y="3157538"/>
            <a:ext cx="2592246" cy="34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Профессия Швея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4" y="149754"/>
            <a:ext cx="2311400" cy="3081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761772"/>
            <a:ext cx="3570817" cy="4761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5" y="1906059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087"/>
            <a:ext cx="10515600" cy="107768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Профессия Учитель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4" y="936171"/>
            <a:ext cx="4220937" cy="5627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39" y="131140"/>
            <a:ext cx="4397147" cy="3297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64" y="3154475"/>
            <a:ext cx="4546149" cy="34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428"/>
            <a:ext cx="10515600" cy="111801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Спортсмены     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130627"/>
            <a:ext cx="3526972" cy="2645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56" y="2939764"/>
            <a:ext cx="2713265" cy="3617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64" r="15014"/>
          <a:stretch/>
        </p:blipFill>
        <p:spPr>
          <a:xfrm>
            <a:off x="1021028" y="1024296"/>
            <a:ext cx="6481459" cy="55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Профессия Повар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98" y="1425917"/>
            <a:ext cx="3842657" cy="5123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7" y="1425917"/>
            <a:ext cx="3890368" cy="5187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59" y="1425917"/>
            <a:ext cx="3838489" cy="51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Музыканты. Артисты.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34" y="3387857"/>
            <a:ext cx="4436533" cy="332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4" y="1690688"/>
            <a:ext cx="6654800" cy="4991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4" y="976314"/>
            <a:ext cx="2853266" cy="21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914399"/>
            <a:ext cx="10515600" cy="391885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работы хороши, выбирай на вкус!».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             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Воспитатель:Клён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229" y="365126"/>
            <a:ext cx="10994571" cy="56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Профессия Официант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78" y="2643339"/>
            <a:ext cx="2528709" cy="1896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3200400"/>
            <a:ext cx="4876800" cy="365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59" y="1194305"/>
            <a:ext cx="4046007" cy="5394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1" y="471639"/>
            <a:ext cx="1911350" cy="25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1" y="142891"/>
            <a:ext cx="4001687" cy="3001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87" y="650420"/>
            <a:ext cx="2982686" cy="3976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4" y="1297213"/>
            <a:ext cx="3423556" cy="4564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90" y="3334638"/>
            <a:ext cx="2598450" cy="34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" y="147867"/>
            <a:ext cx="2477520" cy="3303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42" y="147867"/>
            <a:ext cx="2587058" cy="3449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09" y="3797756"/>
            <a:ext cx="2175398" cy="2900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56" y="0"/>
            <a:ext cx="51435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1741" y="147867"/>
            <a:ext cx="3291949" cy="979605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2" y="3797756"/>
            <a:ext cx="1608618" cy="2859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" y="3395663"/>
            <a:ext cx="2499122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6886" y="365125"/>
            <a:ext cx="6716485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40" y="1318680"/>
            <a:ext cx="2214023" cy="2929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366">
            <a:off x="2782709" y="1419171"/>
            <a:ext cx="2284592" cy="2944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634">
            <a:off x="369971" y="1759936"/>
            <a:ext cx="2276956" cy="3102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842">
            <a:off x="3516613" y="3653499"/>
            <a:ext cx="2148553" cy="2952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1">
            <a:off x="7343977" y="1720915"/>
            <a:ext cx="3018709" cy="2815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056">
            <a:off x="9302728" y="2672186"/>
            <a:ext cx="2699657" cy="2699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196">
            <a:off x="6576395" y="3559436"/>
            <a:ext cx="2342827" cy="30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4581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организация развивающей предметно-пространственной среды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«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Теремок»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эффективным условием реализации задач по ранней профориентации детей, стимулом развития самостоятельности, инициативы, активности ребенка, обеспечением развития возможностей детей, эмоционального благополучия.</a:t>
            </a:r>
          </a:p>
        </p:txBody>
      </p:sp>
    </p:spTree>
    <p:extLst>
      <p:ext uri="{BB962C8B-B14F-4D97-AF65-F5344CB8AC3E}">
        <p14:creationId xmlns:p14="http://schemas.microsoft.com/office/powerpoint/2010/main" val="21115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370"/>
            <a:ext cx="12192000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35974" y="309716"/>
            <a:ext cx="1195602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для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детей о многообразии мира профессий в обществе;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Расширить у детей знания и представления о профессиях своих родителей (место работы родителей, значимость их труда; гордость и уважение к труду своих родителей);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Расширить представления о разных видах труда, о структуре трудового процесса (цель, мотив, материал, инструменты, набор трудовых действий, результат);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умение соотносить результаты труда и набор трудовых процессов с названиями профессий;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Воспитывать осознанное отношение к ценности труда взрослых;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Пробуждать любознательность и интерес к деятельности взрослых;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Обогащать словарь детей за счет специальных терминов, характерных для той или иной профессии;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Показать взаимосвязь между разными видами труда;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Учить отображать представления о трудовых процессах взрослых в сюжетно-ролевых играх, передавая в игре отношение взрослых к работе;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творческое воображение, способность совместно развёртывать игру, согласовывая собственный игровой замысел с замыслами сверстников, воображая себя в разных социальных ролях;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понимание и умение оценивать поступки людей;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умения пользоваться речью-доказательством для обоснования своих суждений;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Побуждать детей задуматься о выборе будущей профессии.</a:t>
            </a:r>
          </a:p>
        </p:txBody>
      </p:sp>
    </p:spTree>
    <p:extLst>
      <p:ext uri="{BB962C8B-B14F-4D97-AF65-F5344CB8AC3E}">
        <p14:creationId xmlns:p14="http://schemas.microsoft.com/office/powerpoint/2010/main" val="41006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287"/>
            <a:ext cx="10515600" cy="99059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уголок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09" b="20476"/>
          <a:stretch/>
        </p:blipFill>
        <p:spPr>
          <a:xfrm>
            <a:off x="413657" y="1153886"/>
            <a:ext cx="5910943" cy="3635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06" y="245909"/>
            <a:ext cx="2482851" cy="3509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62" r="4622" b="25989"/>
          <a:stretch/>
        </p:blipFill>
        <p:spPr>
          <a:xfrm>
            <a:off x="8077199" y="3940628"/>
            <a:ext cx="3756444" cy="259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казка\Desktop\речь по проф орен\IMG-20210205-WA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7" y="469750"/>
            <a:ext cx="8040075" cy="60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казка\Desktop\речь по проф орен\выставка-профессии-наших-родителей-25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317350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казка\Desktop\речь по проф орен\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765389"/>
            <a:ext cx="3365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0" y="183129"/>
            <a:ext cx="2582636" cy="3443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1" y="491670"/>
            <a:ext cx="6487886" cy="4865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76" y="3808640"/>
            <a:ext cx="3730172" cy="27976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377" y="-84025"/>
            <a:ext cx="3313793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7" y="3688868"/>
            <a:ext cx="3926795" cy="2945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65125"/>
            <a:ext cx="4132943" cy="3099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31" y="365125"/>
            <a:ext cx="4825395" cy="3619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57" y="2967934"/>
            <a:ext cx="2559278" cy="341237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37114" y="365125"/>
            <a:ext cx="5747657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Медицинский кабинет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          Швея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92" y="4183720"/>
            <a:ext cx="1970176" cy="2550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037" y="765705"/>
            <a:ext cx="8361816" cy="47013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486" y="463096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47" y="151951"/>
            <a:ext cx="2433289" cy="3907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760" y="3582549"/>
            <a:ext cx="1770901" cy="3151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7228" y="3116369"/>
            <a:ext cx="2048434" cy="364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34" y="130542"/>
            <a:ext cx="3608282" cy="1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Сказка\Desktop\речь по проф орен\IMG_20210205_105425_resized_20210211_101832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02" y="510117"/>
            <a:ext cx="2580069" cy="344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казка\Desktop\речь по проф орен\IMG_20210205_110115_resized_20210211_101831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9" y="1690688"/>
            <a:ext cx="6680201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казка\Desktop\речь по проф орен\IMG_20210205_105820_BURST001_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7174" y="3004092"/>
            <a:ext cx="3177787" cy="23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73" y="268148"/>
            <a:ext cx="3314194" cy="2210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56" y="345842"/>
            <a:ext cx="2476782" cy="929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3" y="4342517"/>
            <a:ext cx="2053797" cy="20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116</Words>
  <Application>Microsoft Office PowerPoint</Application>
  <PresentationFormat>Широкоэкранный</PresentationFormat>
  <Paragraphs>33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«Все работы хороши, выбирай на вкус!».                                                     Воспитатель:Клён Е.А</vt:lpstr>
      <vt:lpstr>Презентация PowerPoint</vt:lpstr>
      <vt:lpstr>Родительский уголок</vt:lpstr>
      <vt:lpstr>Презентация PowerPoint</vt:lpstr>
      <vt:lpstr>Прачечная</vt:lpstr>
      <vt:lpstr>Медицинский кабинет               Швея </vt:lpstr>
      <vt:lpstr>Презентация PowerPoint</vt:lpstr>
      <vt:lpstr>Презентация PowerPoint</vt:lpstr>
      <vt:lpstr>Презентация PowerPoint</vt:lpstr>
      <vt:lpstr>Презентация PowerPoint</vt:lpstr>
      <vt:lpstr>    Профессия Полицейский и Шофер</vt:lpstr>
      <vt:lpstr>               Профессия Строитель</vt:lpstr>
      <vt:lpstr>                      Профессия Врач</vt:lpstr>
      <vt:lpstr>                     Профессия Швея</vt:lpstr>
      <vt:lpstr>                   Профессия Учитель</vt:lpstr>
      <vt:lpstr>                        Спортсмены     </vt:lpstr>
      <vt:lpstr>                    Профессия Повар</vt:lpstr>
      <vt:lpstr>                           Музыканты. Артисты.</vt:lpstr>
      <vt:lpstr>                           Профессия Официант</vt:lpstr>
      <vt:lpstr>Презентация PowerPoint</vt:lpstr>
      <vt:lpstr>Дидактические игры</vt:lpstr>
      <vt:lpstr>Художественная литература</vt:lpstr>
      <vt:lpstr>Таким образом, организация развивающей предметно-пространственной среды в группе «Теремок» является эффективным условием реализации задач по ранней профориентации детей, стимулом развития самостоятельности, инициативы, активности ребенка, обеспечением развития возможностей детей, эмоционального благополучия.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34</cp:revision>
  <dcterms:created xsi:type="dcterms:W3CDTF">2020-11-24T07:58:44Z</dcterms:created>
  <dcterms:modified xsi:type="dcterms:W3CDTF">2021-02-15T10:19:42Z</dcterms:modified>
</cp:coreProperties>
</file>