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84" r:id="rId7"/>
    <p:sldId id="288" r:id="rId8"/>
    <p:sldId id="289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93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86DCDA-3238-447C-B677-4F5EA83C18E3}">
          <p14:sldIdLst>
            <p14:sldId id="256"/>
            <p14:sldId id="257"/>
            <p14:sldId id="260"/>
            <p14:sldId id="263"/>
            <p14:sldId id="265"/>
            <p14:sldId id="284"/>
          </p14:sldIdLst>
        </p14:section>
        <p14:section name="Раздел без заголовка" id="{2C63A49B-9382-4F75-8168-2543C99B99C5}">
          <p14:sldIdLst>
            <p14:sldId id="288"/>
            <p14:sldId id="28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Раздел без заголовка" id="{FCFF94A6-274D-4B3A-A86F-D42936592D36}">
          <p14:sldIdLst>
            <p14:sldId id="293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A6DAF8-4C30-4076-A6E3-9EC41674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783"/>
            <a:ext cx="4677862" cy="31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248363"/>
            <a:ext cx="8132440" cy="1152128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Муниципальное бюджетное дошкольное образовательное учреждение </a:t>
            </a:r>
            <a:b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«Детский сад № 10 «ЧАЙКА»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264" y="1700809"/>
            <a:ext cx="8679196" cy="1956974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Опыт работы по  экспериментированию в работе </a:t>
            </a:r>
          </a:p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с детьми среднего дошкольного возраста</a:t>
            </a:r>
          </a:p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«Маленькими шагами в большой мир экспериментов»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1999" y="4463913"/>
            <a:ext cx="4386467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Авторы: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Становых Татьяна Анатольевна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Харлова Виктория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«Соль. Тает, не тает»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72008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Выяснить качества и свойства соли (цвет, вкус, растворимость, влияние на другие материалы).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80A60-6CB6-4619-8F24-2181A841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15" y="2459882"/>
            <a:ext cx="4572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F0AB12-3D29-4013-A39B-11927BAC5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186" y="2643237"/>
            <a:ext cx="4083056" cy="30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«Мой весёлый звонкий мяч»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4401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Познакомить детей со свойствами резины (эластичность, плавучесть, водонепроницаемость</a:t>
            </a: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Уточнить представления об использовании резины человеком.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C8A07-4915-4078-AD72-C1353859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54" y="3429000"/>
            <a:ext cx="3946965" cy="2960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32916-F932-47AF-828E-E43BA2AAE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9" y="2564904"/>
            <a:ext cx="3946965" cy="29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«Волшебные стеклышки»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1521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Познакомить детей с приборами для наблюдения – микроскопом, лупой, бинокль.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Объяснить для чего они нужны.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4FD01-C695-4B23-9D2F-6194BCD18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532" y="2932275"/>
            <a:ext cx="4149080" cy="3111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41212-B9C6-4F2A-969A-9C37693DB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9388" y="2932275"/>
            <a:ext cx="4149080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«Каждому камешку свой домик»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1521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Познакомить с разнообразием камней, их свойствами, особенностями.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Показать, какую роль в жизни человека играют камни.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B45906-3C05-4406-9FC1-ACACC71DC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4160" y="2847417"/>
            <a:ext cx="4293096" cy="3219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ED946-5984-4728-A922-4F2443EFB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9" y="2765522"/>
            <a:ext cx="4511484" cy="33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«Горы. Дымящиеся горы»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1521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Познакомить с существованием особых ландшафтов – гор, показать, что они состоят из камней, сформировать первоначальные представления о вулканах.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CE9EA-6E90-45A5-8F98-9E9BE251C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2" y="2795195"/>
            <a:ext cx="4297443" cy="3223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A44681-995C-482A-A41A-B56812973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95" y="2420887"/>
            <a:ext cx="2978773" cy="39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«Твёрдая вода. Почему не тонет айсберг?»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Уточнить представления о свойствах льда.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Дать представление об айсбергах.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569D9-74B8-4433-ADDB-94BC87850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7307"/>
            <a:ext cx="3730941" cy="27982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A6F320-B31E-40EC-970D-FBD0C3809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6410"/>
            <a:ext cx="3730940" cy="27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6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«Плавающий апельсин»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Узнать, какое свойство кожуры апельсина помогает держать его на поверхности воды.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665F6-E237-4068-BEE9-FA28E7137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8" y="3392214"/>
            <a:ext cx="3861476" cy="2896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33203E-3B82-4DAB-8D55-48B263D3B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1" y="1944161"/>
            <a:ext cx="3861476" cy="28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«Мыло и его секреты»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Познакомить детей со свойствами мыла, его разновидностями и назначением.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D6405-EFE8-4EE1-8057-17BE6B009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8049"/>
            <a:ext cx="3836878" cy="28776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8F410D-18F6-4FDB-AC48-EC215FA7C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836877" cy="28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«Тонет – не тонет»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0801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Знакомить детей со свойствами разных материалов (какие предметы тонут, а какие держатся на поверхности воды).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21643-62B4-4A9C-9A33-D4FBEBA3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04" y="3562403"/>
            <a:ext cx="4195225" cy="3146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02A290-1D14-407B-B34A-151F1E4C1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" y="2372857"/>
            <a:ext cx="4000480" cy="30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39330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6241CA-ED44-4F86-995F-0D57E768E1AA}"/>
              </a:ext>
            </a:extLst>
          </p:cNvPr>
          <p:cNvSpPr txBox="1">
            <a:spLocks/>
          </p:cNvSpPr>
          <p:nvPr/>
        </p:nvSpPr>
        <p:spPr>
          <a:xfrm>
            <a:off x="457200" y="548680"/>
            <a:ext cx="8229600" cy="18722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Использование элементарных опытов и исследований которые мы старались включить в работе с детьми младшего дошкольного возраста, помогли сделать деятельность детей при формировании целостной картины мира действительно более интересной и разнообразной.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9439899-562E-4E7E-8D49-B0098E4114CD}"/>
              </a:ext>
            </a:extLst>
          </p:cNvPr>
          <p:cNvSpPr txBox="1">
            <a:spLocks/>
          </p:cNvSpPr>
          <p:nvPr/>
        </p:nvSpPr>
        <p:spPr>
          <a:xfrm>
            <a:off x="457200" y="2636912"/>
            <a:ext cx="8229600" cy="15841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Таким образом, систематическая работа по программе «Маленькими шагами в большой мир экспериментов» позволила качественно изменить уровень знаний детей об окружающей действительности и явлениях природы.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A0D9B9-5B54-4169-9E65-577365D85C45}"/>
              </a:ext>
            </a:extLst>
          </p:cNvPr>
          <p:cNvSpPr txBox="1">
            <a:spLocks/>
          </p:cNvSpPr>
          <p:nvPr/>
        </p:nvSpPr>
        <p:spPr>
          <a:xfrm>
            <a:off x="486314" y="4438830"/>
            <a:ext cx="8229600" cy="8640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дальнейшем планируем продолжить свою работу с детьми в данном направлении.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6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595"/>
            <a:ext cx="8229600" cy="149059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Средний дошкольный возраст особенно важен для развития познавательной потребности, которая отражается в  форме:</a:t>
            </a:r>
          </a:p>
        </p:txBody>
      </p:sp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010492"/>
            <a:ext cx="2970621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Поисковой деятельности</a:t>
            </a:r>
          </a:p>
        </p:txBody>
      </p:sp>
      <p:pic>
        <p:nvPicPr>
          <p:cNvPr id="7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2730572"/>
            <a:ext cx="3902479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Исследовательской деятельности</a:t>
            </a:r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7624" y="3446586"/>
            <a:ext cx="234827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Открытие «нового»</a:t>
            </a:r>
          </a:p>
        </p:txBody>
      </p:sp>
      <p:pic>
        <p:nvPicPr>
          <p:cNvPr id="205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065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58245" y="5673585"/>
            <a:ext cx="2160240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Упорядочение</a:t>
            </a:r>
          </a:p>
        </p:txBody>
      </p:sp>
      <p:pic>
        <p:nvPicPr>
          <p:cNvPr id="19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1602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39952" y="4573577"/>
            <a:ext cx="497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Устройства мира (вещей, явлений, находящихся в определенных отношениях и связях)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832" y="4013192"/>
            <a:ext cx="5976664" cy="4924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В ходе которых происходит постижение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46156" y="6150114"/>
            <a:ext cx="4572000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Систематизация представлений об окружающем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D9BBF-A99B-49A0-9F3A-1B3B46BC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" y="4062426"/>
            <a:ext cx="28148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59339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  <a:b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497261"/>
          </a:xfrm>
          <a:solidFill>
            <a:schemeClr val="bg1">
              <a:alpha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Цель программы</a:t>
            </a:r>
            <a:r>
              <a:rPr lang="ru-RU" sz="40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у детей дошкольного возраста познавательного интереса, наблюдательности, любознательности в процессе экспериментирования.</a:t>
            </a:r>
          </a:p>
        </p:txBody>
      </p:sp>
      <p:sp>
        <p:nvSpPr>
          <p:cNvPr id="4" name="Текст 2"/>
          <p:cNvSpPr>
            <a:spLocks noGrp="1"/>
          </p:cNvSpPr>
          <p:nvPr/>
        </p:nvSpPr>
        <p:spPr>
          <a:xfrm>
            <a:off x="899592" y="3789040"/>
            <a:ext cx="6255488" cy="74350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98635"/>
            <a:ext cx="8229600" cy="490903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Цель определила следующие задачи:</a:t>
            </a:r>
            <a:r>
              <a:rPr lang="ru-RU" sz="27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ru-RU" sz="27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Формировать навыки постановки элементарных опытов и умения делать выводы на основе полученных результатов;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Развивать стремление к поисково-познавательной деятельности;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Развивать мыслительную активность, умение наблюдать, анализировать, делать выводы;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Воспитывать интерес к познанию окружающего мира;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Стимулировать желание детей экспериментировать;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Формировать коммуникативные навыки.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Предполагаемые результаты: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9523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Дети:</a:t>
            </a:r>
          </a:p>
          <a:p>
            <a:pPr lvl="0"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Используют детскую лабораторию «Я – исследователь» в совместной и самостоятельной деятельности;</a:t>
            </a:r>
          </a:p>
          <a:p>
            <a:pPr lvl="0"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Проявляют активный интерес к познанию окружающего мира;</a:t>
            </a:r>
          </a:p>
          <a:p>
            <a:pPr lvl="0"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Имеют элементарные представления о свойствах веществ и окружающих предметов;</a:t>
            </a:r>
          </a:p>
          <a:p>
            <a:pPr lvl="0"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Умеют устанавливать причинно-следственные связи между свойствами материалов и способами их использования.</a:t>
            </a:r>
          </a:p>
          <a:p>
            <a:pPr algn="just"/>
            <a:endParaRPr lang="ru-RU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24C190D-286B-4B51-AE1E-520D96751926}"/>
              </a:ext>
            </a:extLst>
          </p:cNvPr>
          <p:cNvSpPr txBox="1">
            <a:spLocks/>
          </p:cNvSpPr>
          <p:nvPr/>
        </p:nvSpPr>
        <p:spPr>
          <a:xfrm>
            <a:off x="457200" y="4437112"/>
            <a:ext cx="8229600" cy="15841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Родители:</a:t>
            </a:r>
          </a:p>
          <a:p>
            <a:pPr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Являются активными участниками образовательного процесса;</a:t>
            </a:r>
          </a:p>
          <a:p>
            <a:pPr algn="just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Оказываю помощь в обогащении предметно-пространственной развивающей среды группы.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EE136-47CC-4E10-B333-B1F39826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9524"/>
          <a:stretch/>
        </p:blipFill>
        <p:spPr>
          <a:xfrm>
            <a:off x="755576" y="2090907"/>
            <a:ext cx="3492388" cy="2245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260648"/>
            <a:ext cx="8136904" cy="1656184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Главное условие успешной организации познавательно</a:t>
            </a:r>
            <a:r>
              <a:rPr lang="ru-RU" sz="28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исследовательской деятельности -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развивающей предметно-пространственной среды в группе.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14A655-DC6A-48DB-BE5E-2339176D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b="-373"/>
          <a:stretch/>
        </p:blipFill>
        <p:spPr>
          <a:xfrm>
            <a:off x="4896035" y="2090906"/>
            <a:ext cx="3492389" cy="22451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552A83-A8B8-4CE5-B0D2-3A52313EE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/>
          <a:stretch/>
        </p:blipFill>
        <p:spPr>
          <a:xfrm>
            <a:off x="4896035" y="4510093"/>
            <a:ext cx="3513609" cy="22502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7AD043-AB11-4C94-8CE0-F752F1A73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/>
          <a:stretch/>
        </p:blipFill>
        <p:spPr>
          <a:xfrm>
            <a:off x="755576" y="4510089"/>
            <a:ext cx="3492388" cy="2250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1219A70F-0AD9-4423-A679-3771576CE940}"/>
              </a:ext>
            </a:extLst>
          </p:cNvPr>
          <p:cNvSpPr txBox="1">
            <a:spLocks/>
          </p:cNvSpPr>
          <p:nvPr/>
        </p:nvSpPr>
        <p:spPr>
          <a:xfrm>
            <a:off x="446856" y="286165"/>
            <a:ext cx="8229600" cy="14866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Развивающая предметно-пространственная среда дает возможность  ребенку удовлетворить присущую ему любознательность, почувствовать себя ученым, исследователем, первооткрывателем.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A6B623-9AD1-48B1-B9A5-315AA0ACD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>
          <a:xfrm rot="5400000">
            <a:off x="5601914" y="3931917"/>
            <a:ext cx="2137287" cy="2859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915636-D638-4682-9EE8-41992D43B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/>
          <a:stretch/>
        </p:blipFill>
        <p:spPr>
          <a:xfrm>
            <a:off x="1080011" y="1916832"/>
            <a:ext cx="2878606" cy="21478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63278A-1C20-4D9C-9DC3-FE848CB19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95" y="1916832"/>
            <a:ext cx="2863797" cy="21478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408058-774E-48DC-9A70-6AA391C988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/>
          <a:stretch/>
        </p:blipFill>
        <p:spPr>
          <a:xfrm>
            <a:off x="1099634" y="4286287"/>
            <a:ext cx="2863797" cy="2150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«Цветной песок»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7699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Знакомить детей со способом изготовления цветного песка.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735C2-8781-4474-9B3B-C786ACADF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" y="2132856"/>
            <a:ext cx="4018973" cy="3014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E4FE4-25ED-4441-91F7-B34F44BF6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6" y="3561020"/>
            <a:ext cx="4018973" cy="3014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  <a:solidFill>
            <a:srgbClr val="FFFFFF">
              <a:shade val="85000"/>
              <a:alpha val="50000"/>
            </a:srgb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Изготовление аппликаций из цветного песка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6B4E11-0BA7-4C2F-A81C-40A228815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1268760"/>
            <a:ext cx="3435846" cy="4581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8A57E5-F469-4576-BB3C-1ACF8AD00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98" y="1268760"/>
            <a:ext cx="3435846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9" y="282750"/>
            <a:ext cx="8229600" cy="55396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«Дружба красок»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B320B-D988-43E0-B1A9-755325C70ED9}"/>
              </a:ext>
            </a:extLst>
          </p:cNvPr>
          <p:cNvSpPr txBox="1">
            <a:spLocks/>
          </p:cNvSpPr>
          <p:nvPr/>
        </p:nvSpPr>
        <p:spPr>
          <a:xfrm>
            <a:off x="481019" y="980728"/>
            <a:ext cx="8229600" cy="14401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Формировать умение смешивать краски для получения нового цвета;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Развивать мыслительную активность, умение делать выводы на основе наблюдений, чувство цвета.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A57AD-288D-4443-993D-90A9090B1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5323"/>
            <a:ext cx="2837819" cy="3783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46D920-C3F4-4EC6-A33D-5C61A2193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3"/>
            <a:ext cx="2837819" cy="3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591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Corsiva</vt:lpstr>
      <vt:lpstr>Segoe UI Light</vt:lpstr>
      <vt:lpstr>Wingdings 2</vt:lpstr>
      <vt:lpstr>Тема Office</vt:lpstr>
      <vt:lpstr>Муниципальное бюджетное дошкольное образовательное учреждение  «Детский сад № 10 «ЧАЙКА»</vt:lpstr>
      <vt:lpstr>Средний дошкольный возраст особенно важен для развития познавательной потребности, которая отражается в  форме:</vt:lpstr>
      <vt:lpstr>Презентация PowerPoint</vt:lpstr>
      <vt:lpstr>Предполагаемые результаты:</vt:lpstr>
      <vt:lpstr>Главное условие успешной организации познавательно-исследовательской деятельности -создание развивающей предметно-пространственной среды в группе.</vt:lpstr>
      <vt:lpstr> </vt:lpstr>
      <vt:lpstr>«Цветной песок»</vt:lpstr>
      <vt:lpstr>Изготовление аппликаций из цветного песка</vt:lpstr>
      <vt:lpstr>«Дружба красок»</vt:lpstr>
      <vt:lpstr>«Соль. Тает, не тает»</vt:lpstr>
      <vt:lpstr>«Мой весёлый звонкий мяч»</vt:lpstr>
      <vt:lpstr>«Волшебные стеклышки»</vt:lpstr>
      <vt:lpstr>«Каждому камешку свой домик»</vt:lpstr>
      <vt:lpstr>«Горы. Дымящиеся горы»</vt:lpstr>
      <vt:lpstr>«Твёрдая вода. Почему не тонет айсберг?»</vt:lpstr>
      <vt:lpstr>«Плавающий апельсин»</vt:lpstr>
      <vt:lpstr>«Мыло и его секреты»</vt:lpstr>
      <vt:lpstr>«Тонет – не тонет»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Stanovykh</cp:lastModifiedBy>
  <cp:revision>100</cp:revision>
  <dcterms:created xsi:type="dcterms:W3CDTF">2014-07-22T11:28:51Z</dcterms:created>
  <dcterms:modified xsi:type="dcterms:W3CDTF">2021-01-27T14:18:07Z</dcterms:modified>
</cp:coreProperties>
</file>