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72" r:id="rId11"/>
    <p:sldId id="26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A61C6B-F0D1-4F20-B812-8F9E70D15D1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274698-2B52-4D6D-8823-E638294D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80aaaqmqc6cf.xn--p1ai/_nw/4/14687759.jpg"/>
          <p:cNvPicPr/>
          <p:nvPr/>
        </p:nvPicPr>
        <p:blipFill>
          <a:blip r:embed="rId2"/>
          <a:srcRect l="6780" t="1149" r="8475" b="2299"/>
          <a:stretch>
            <a:fillRect/>
          </a:stretch>
        </p:blipFill>
        <p:spPr bwMode="auto">
          <a:xfrm>
            <a:off x="1142976" y="428604"/>
            <a:ext cx="71438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2071678"/>
            <a:ext cx="3929090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2071678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Сетевое взаимодействие </a:t>
            </a:r>
            <a:r>
              <a:rPr lang="en-US" sz="2800" b="1" dirty="0" smtClean="0">
                <a:solidFill>
                  <a:srgbClr val="0070C0"/>
                </a:solidFill>
                <a:latin typeface="Century" pitchFamily="18" charset="0"/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с учреждениями города – эффективная форма ознакомления дошкольников с профессиями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 взрослых</a:t>
            </a:r>
            <a:endParaRPr lang="ru-RU" sz="2800" b="1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592933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Century" pitchFamily="18" charset="0"/>
              </a:rPr>
              <a:t>МБДОУ</a:t>
            </a:r>
            <a:r>
              <a:rPr lang="en-US" sz="1600" b="1" dirty="0" smtClean="0">
                <a:latin typeface="Century" pitchFamily="18" charset="0"/>
              </a:rPr>
              <a:t> </a:t>
            </a:r>
            <a:r>
              <a:rPr lang="ru-RU" sz="1600" b="1" dirty="0" smtClean="0">
                <a:latin typeface="Century" pitchFamily="18" charset="0"/>
              </a:rPr>
              <a:t>«ДЕТСКИЙ САД  </a:t>
            </a:r>
            <a:r>
              <a:rPr lang="ru-RU" sz="1600" b="1" dirty="0" smtClean="0">
                <a:latin typeface="Century" pitchFamily="18" charset="0"/>
              </a:rPr>
              <a:t>№</a:t>
            </a:r>
            <a:r>
              <a:rPr lang="ru-RU" sz="1600" b="1" dirty="0" smtClean="0">
                <a:latin typeface="Century" pitchFamily="18" charset="0"/>
              </a:rPr>
              <a:t>10  «ЧАЙКА»</a:t>
            </a:r>
            <a:endParaRPr lang="ru-RU" sz="1600" b="1" dirty="0" smtClean="0">
              <a:latin typeface="Century" pitchFamily="18" charset="0"/>
            </a:endParaRPr>
          </a:p>
          <a:p>
            <a:pPr algn="r"/>
            <a:r>
              <a:rPr lang="ru-RU" sz="1600" b="1" dirty="0" smtClean="0">
                <a:latin typeface="Century" pitchFamily="18" charset="0"/>
              </a:rPr>
              <a:t>С.П. ШАЛЫГИНА</a:t>
            </a:r>
            <a:endParaRPr lang="ru-RU" sz="1600" b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071538" y="5572140"/>
            <a:ext cx="8072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большим интересом дети посетили ателье, увидели швейные  машины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оверлоки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большой раскройный стол, утюги, которые отличаются от домашних. Ребятам показали как работает скоростная швейная машина. Дети понаблюдали за работой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швеи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7" name="Рисунок 6" descr="C:\Users\Света\Desktop\фото\IMG_4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357454" cy="3071834"/>
          </a:xfrm>
          <a:prstGeom prst="snip1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Света\Desktop\фото\IMG_4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643182"/>
            <a:ext cx="2786082" cy="2071702"/>
          </a:xfrm>
          <a:prstGeom prst="snip1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Света\Desktop\фото\IMG_45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214686"/>
            <a:ext cx="3052089" cy="2289975"/>
          </a:xfrm>
          <a:prstGeom prst="snip1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142852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Центральное  место в работе по профориентации отводится игре.         Одним из основных видов игры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                    Она позволяет ребенку  понять мотивы трудовой деятельности взрослых, раскрывает ее общественный смысл. </a:t>
            </a:r>
            <a:endParaRPr lang="ru-RU" sz="2400" dirty="0"/>
          </a:p>
        </p:txBody>
      </p:sp>
      <p:pic>
        <p:nvPicPr>
          <p:cNvPr id="4" name="Picture 2" descr="QRFC3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2428892" cy="323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" descr="IMG_4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71810"/>
            <a:ext cx="2428892" cy="3239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Света\Desktop\фото\IMG_43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71810"/>
            <a:ext cx="2428892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Света\Desktop\фото\IMG_44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b1/00011820-b563b409/1/hello_html_99a89ba.png"/>
          <p:cNvPicPr>
            <a:picLocks noChangeAspect="1" noChangeArrowheads="1"/>
          </p:cNvPicPr>
          <p:nvPr/>
        </p:nvPicPr>
        <p:blipFill>
          <a:blip r:embed="rId2"/>
          <a:srcRect t="5882"/>
          <a:stretch>
            <a:fillRect/>
          </a:stretch>
        </p:blipFill>
        <p:spPr bwMode="auto">
          <a:xfrm>
            <a:off x="1071538" y="142852"/>
            <a:ext cx="7900864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071678"/>
            <a:ext cx="4786346" cy="3118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indent="3698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Будущее детей-дошколят сложно предугадать - впереди ещё школьные годы. Надеемся, что в результате такой многоплановой работы многие ребята в будущем выберут профессию, которая позволит им чувствовать себя счастливым и востребованным.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4.infourok.ru/uploads/ex/0f9f/0010ff8e-61022609/img21.jpg"/>
          <p:cNvPicPr/>
          <p:nvPr/>
        </p:nvPicPr>
        <p:blipFill>
          <a:blip r:embed="rId3"/>
          <a:srcRect t="75510" b="2716"/>
          <a:stretch>
            <a:fillRect/>
          </a:stretch>
        </p:blipFill>
        <p:spPr bwMode="auto">
          <a:xfrm>
            <a:off x="928662" y="5429264"/>
            <a:ext cx="80724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2071678"/>
            <a:ext cx="364333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Рисунок 4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214414" y="5572140"/>
            <a:ext cx="7572428" cy="11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500042"/>
            <a:ext cx="74295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Профориентация дошкольников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новое, малоизученное направление в психологии и педагогике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Детская профориентация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предполагает непосредственного выбора профессии. Раннее самоопределение дошкольников носит преимущественно информационный характер. Поэтому миссия ДОУ: познакомить дошкольников с разнообразным миром современных, в том числе рабочих профессий и показать их ценность.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2071678"/>
            <a:ext cx="364333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Рисунок 4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214414" y="5500702"/>
            <a:ext cx="7572428" cy="11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1571612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сложность работы по ознакомлению с профессиями заключается в том, что значительная часть труда взрослых недоступна для непосредственного наблюдения за ней.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ознакомление воспитанников с трудом взрослых, с их профессиями проходит через организацию наблюдений и экскурсий, встречи с представителями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профессий, просмотров видеороликов на заданную тему.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montessoriself.ru/wp-content/uploads/2015/03/PR6.jpg"/>
          <p:cNvPicPr/>
          <p:nvPr/>
        </p:nvPicPr>
        <p:blipFill>
          <a:blip r:embed="rId3"/>
          <a:srcRect t="45957" b="34421"/>
          <a:stretch>
            <a:fillRect/>
          </a:stretch>
        </p:blipFill>
        <p:spPr bwMode="auto">
          <a:xfrm>
            <a:off x="1643042" y="214290"/>
            <a:ext cx="68580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2071678"/>
            <a:ext cx="364333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Рисунок 4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214414" y="5572140"/>
            <a:ext cx="7572428" cy="11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428604"/>
            <a:ext cx="76438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подготовительной к школе группе знакомство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профессиями мы начали со встречи с интересными людьми. Была организована беседа с сотрудником МЧС, из которой дети узнали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профессии пожарного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8" name="Рисунок 7" descr="C:\Users\Света\Desktop\фото\JOWR18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753181" cy="2813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Света\Desktop\ESCA9950.JPG"/>
          <p:cNvPicPr/>
          <p:nvPr/>
        </p:nvPicPr>
        <p:blipFill>
          <a:blip r:embed="rId4"/>
          <a:srcRect l="3226" t="17984" r="9677"/>
          <a:stretch>
            <a:fillRect/>
          </a:stretch>
        </p:blipFill>
        <p:spPr bwMode="auto">
          <a:xfrm>
            <a:off x="714348" y="2214554"/>
            <a:ext cx="3857652" cy="281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2071678"/>
            <a:ext cx="364333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Рисунок 4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214414" y="5572140"/>
            <a:ext cx="7572428" cy="11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285728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 выступила мама, профессия которой называется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тестовод.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Она рассказала, что ее профессия интересная и ответственная, ведь если в тесто положить много дрожжей или сахара, булочки получатся не вкусные. В тесто необходимо класть все строго по рецептуре, взвешивать и муку и сахар, дрожжи и соль. Показала иллюстрации  тестомесильных машинах , которые помогают в работе.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LPOF5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357562"/>
            <a:ext cx="4287856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2071678"/>
            <a:ext cx="364333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Рисунок 4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214414" y="5572140"/>
            <a:ext cx="7572428" cy="11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142852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организована экскурсия в библиотеку, где дети познакомились с  профессией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библиотекаря.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8" name="Рисунок 7" descr="C:\Users\Света\Desktop\фото\IMG_43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285861"/>
            <a:ext cx="2786082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MG_4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85860"/>
            <a:ext cx="2733135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IMG_43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85860"/>
            <a:ext cx="2767014" cy="3689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2071678"/>
            <a:ext cx="364333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Рисунок 4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214414" y="5572140"/>
            <a:ext cx="7572428" cy="11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500042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выставочном зале ребята рассматривали картины,  познакомились с профессией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художник.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5122" name="Picture 2" descr="IMG_2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778" y="2000240"/>
            <a:ext cx="2357793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IMG_25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00240"/>
            <a:ext cx="235745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IMG_2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928801"/>
            <a:ext cx="2428892" cy="3237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071538" y="5429264"/>
            <a:ext cx="80724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285728"/>
            <a:ext cx="76438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краеведческом музее дети узнали о профессии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экскурсовод.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рассказали для чего нужна эта профессия, какими знаниями должен обладать человек , который проводит экскурсии, что интересного в профессии, какие сложности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IMG_2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57430"/>
            <a:ext cx="3813177" cy="2860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4" name="Picture 2" descr="IMG_24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57364"/>
            <a:ext cx="2643206" cy="3523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f9f/0010ff8e-61022609/img21.jpg"/>
          <p:cNvPicPr/>
          <p:nvPr/>
        </p:nvPicPr>
        <p:blipFill>
          <a:blip r:embed="rId2"/>
          <a:srcRect t="75510" b="2716"/>
          <a:stretch>
            <a:fillRect/>
          </a:stretch>
        </p:blipFill>
        <p:spPr bwMode="auto">
          <a:xfrm>
            <a:off x="1071538" y="5572140"/>
            <a:ext cx="8072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организована экскурсия в сбербанк. Детям рассказали, чем занимаются сотрудники банка, показали главное окно, где находится касса, объяснили, почему она далеко от других окон и находится за стеклянными дверями. Ребята понаблюдали  за выдачей талонов, за работой банкомата. Ребятам рассказали о профессии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кассир,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оператор, консультант.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C:\Users\Света\Desktop\фото\IMG_4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2500330" cy="3259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Света\Desktop\фото\IMG_45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250033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Света\Desktop\фото\IMG_45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357562"/>
            <a:ext cx="2428892" cy="322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430</TotalTime>
  <Words>370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49</cp:revision>
  <dcterms:created xsi:type="dcterms:W3CDTF">2020-02-27T13:45:08Z</dcterms:created>
  <dcterms:modified xsi:type="dcterms:W3CDTF">2021-01-17T10:06:13Z</dcterms:modified>
</cp:coreProperties>
</file>