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3" r:id="rId5"/>
    <p:sldId id="265" r:id="rId6"/>
    <p:sldId id="284" r:id="rId7"/>
    <p:sldId id="285" r:id="rId8"/>
    <p:sldId id="286" r:id="rId9"/>
    <p:sldId id="288" r:id="rId10"/>
    <p:sldId id="289" r:id="rId11"/>
    <p:sldId id="290" r:id="rId12"/>
    <p:sldId id="291" r:id="rId13"/>
    <p:sldId id="292" r:id="rId14"/>
    <p:sldId id="293" r:id="rId15"/>
    <p:sldId id="28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0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8132440" cy="1412776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Муниципальное бюджетное дошкольное образовательное учреждение </a:t>
            </a:r>
            <a:br>
              <a:rPr lang="ru-RU" sz="27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«Детский сад № 10 «ЧАЙКА</a:t>
            </a:r>
            <a:r>
              <a:rPr lang="ru-RU" sz="31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»</a:t>
            </a:r>
            <a:r>
              <a:rPr 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7420" y="1655606"/>
            <a:ext cx="6912768" cy="3108548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Опыт работы по  экспериментированию в работе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с детьми младшего дошкольного возраста по программе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«Маленькими шагами в большой мир экспериментов»</a:t>
            </a:r>
          </a:p>
          <a:p>
            <a:endParaRPr lang="ru-RU" dirty="0"/>
          </a:p>
        </p:txBody>
      </p:sp>
      <p:pic>
        <p:nvPicPr>
          <p:cNvPr id="1029" name="Picture 5" descr="http://www.province.ru/yaroslavl/media/k2/items/cache/dd34e32172fe0202ef287e574244e1d2_X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3899"/>
            <a:ext cx="3333750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09190" y="537321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Авторы: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Харлова Виктория Николаевна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Становых Татьяна Анатольевна</a:t>
            </a:r>
            <a:endParaRPr lang="ru-RU" sz="24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8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sz="3300" b="1" dirty="0" smtClean="0">
                <a:solidFill>
                  <a:srgbClr val="002060"/>
                </a:solidFill>
                <a:latin typeface="Monotype Corsiva" pitchFamily="66" charset="0"/>
              </a:rPr>
              <a:t>Из окрашенного песка можно создавать различные аппликации и картины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C:\Users\Mvideo\Documents\на педагог года\на выступление\картинки для презентации\DSCF19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03648" y="1322766"/>
            <a:ext cx="6457676" cy="48432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59228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Знакомясь со свойствами воды в ходе режимных моментов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дети убедились в том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что водой можно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не только умываться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, опускать в нее и вылавливать различные предметы; что вода может литься, а может брызгать; что предметы станут чище, если помыть их водой; что вода не имеет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вкуса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 запаха.</a:t>
            </a:r>
            <a:endParaRPr lang="ru-RU" sz="28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528" y="3133185"/>
            <a:ext cx="4382144" cy="3286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62" t="2191" r="9623"/>
          <a:stretch/>
        </p:blipFill>
        <p:spPr>
          <a:xfrm>
            <a:off x="5130840" y="2881157"/>
            <a:ext cx="3566304" cy="3790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4174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872208"/>
          </a:xfrm>
        </p:spPr>
        <p:txBody>
          <a:bodyPr>
            <a:normAutofit fontScale="90000"/>
          </a:bodyPr>
          <a:lstStyle/>
          <a:p>
            <a:r>
              <a:rPr lang="ru-RU" sz="3300" b="1" dirty="0" smtClean="0">
                <a:solidFill>
                  <a:srgbClr val="002060"/>
                </a:solidFill>
                <a:latin typeface="Monotype Corsiva" pitchFamily="66" charset="0"/>
              </a:rPr>
              <a:t>А еще воду можно окрашивать и затем создавать великолепные фантазийные картины, смешивать одну краску с другой и получать новый цвет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198" r="7018"/>
          <a:stretch/>
        </p:blipFill>
        <p:spPr>
          <a:xfrm rot="5400000">
            <a:off x="911103" y="2008997"/>
            <a:ext cx="3240360" cy="4415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12201" r="-399" b="32150"/>
          <a:stretch/>
        </p:blipFill>
        <p:spPr>
          <a:xfrm>
            <a:off x="5076056" y="1988840"/>
            <a:ext cx="3847672" cy="4248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9690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232248"/>
          </a:xfrm>
        </p:spPr>
        <p:txBody>
          <a:bodyPr>
            <a:normAutofit fontScale="90000"/>
          </a:bodyPr>
          <a:lstStyle/>
          <a:p>
            <a:r>
              <a:rPr lang="ru-RU" sz="3300" b="1" dirty="0" smtClean="0">
                <a:solidFill>
                  <a:srgbClr val="002060"/>
                </a:solidFill>
                <a:latin typeface="Monotype Corsiva" pitchFamily="66" charset="0"/>
              </a:rPr>
              <a:t>В ходе знакомства со свойствами бумаги, ребята проводили с нею различные манипуляции: мяли, рвали, щупали., тем самым развивая не только чувственный опыт, но и мелкую моторику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32856"/>
            <a:ext cx="3435846" cy="4581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850"/>
          <a:stretch/>
        </p:blipFill>
        <p:spPr>
          <a:xfrm>
            <a:off x="4764120" y="2479204"/>
            <a:ext cx="3933024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4891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332656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Использование элементарных опытов и исследований которые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мы включили в программу «Маленькими шагами в большой мир экспериментов» для работы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 детьми младшего дошкольного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возраста,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 помогли сделать деятельность детей при формировании целостной картины мира действительно более интересной и разнообразной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 Систематическая работа по программе с детьми младшего дошкольного возраста позволила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качественно изменить уровень знаний детей об окружающей действительности и явлениях природы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pPr algn="just"/>
            <a:endParaRPr lang="ru-RU" sz="28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just"/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 дальнейшем </a:t>
            </a:r>
            <a:r>
              <a:rPr lang="ru-RU" sz="28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планируем продолжить свою работу с детьми в данном направлении.</a:t>
            </a:r>
            <a:endParaRPr lang="ru-RU" sz="2800" b="1" i="0" dirty="0">
              <a:solidFill>
                <a:srgbClr val="002060"/>
              </a:solidFill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062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1340768"/>
            <a:ext cx="77768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СПАСИБО ЗА ВНИМАНИЕ!</a:t>
            </a:r>
            <a:br>
              <a:rPr lang="ru-RU" sz="8800" b="1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endParaRPr lang="ru-RU" sz="8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Младший дошкольный возраст особенно важен для развития познавательной потребности, которая отражается в  форме:</a:t>
            </a:r>
            <a:endParaRPr lang="ru-RU" sz="32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http://photos1.blogger.com/blogger/4729/1751/1600/111%20ch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" y="5301208"/>
            <a:ext cx="1944216" cy="14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soft-wins.net/uploads/posts/2013-07/1372782988_chatolog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587430" cy="58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9960" y="2192179"/>
            <a:ext cx="2606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Поисковой деятельности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Picture 4" descr="http://www.soft-wins.net/uploads/posts/2013-07/1372782988_chatolog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587430" cy="58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87624" y="2852936"/>
            <a:ext cx="342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Исследовательской деятельности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Picture 4" descr="http://www.soft-wins.net/uploads/posts/2013-07/1372782988_chatolog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587430" cy="58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87624" y="3429000"/>
            <a:ext cx="2092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Открытие «нового»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5" name="Picture 7" descr="http://www.stagneskc.org/images/ScienceIco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25144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http://www.stagneskc.org/images/ScienceIco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445224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139952" y="5589240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упорядочение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9" name="Picture 7" descr="http://www.stagneskc.org/images/ScienceIcon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093296"/>
            <a:ext cx="576064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139952" y="454163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устройства мира (вещей, явлений, находящихся в определенных отношениях и связях)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7544" y="4005064"/>
            <a:ext cx="77768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 ходе которых происходит постижение</a:t>
            </a:r>
            <a:endParaRPr lang="ru-RU" sz="26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139952" y="602128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систематизация представлений об окружающем</a:t>
            </a:r>
            <a:endParaRPr lang="ru-RU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32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1296144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Цель</a:t>
            </a: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программы</a:t>
            </a: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– </a:t>
            </a:r>
            <a:r>
              <a:rPr lang="ru-RU" sz="3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расширение представлений детей о явлениях и объектах окружающего мира</a:t>
            </a:r>
          </a:p>
        </p:txBody>
      </p:sp>
      <p:sp>
        <p:nvSpPr>
          <p:cNvPr id="4" name="Текст 2"/>
          <p:cNvSpPr>
            <a:spLocks noGrp="1"/>
          </p:cNvSpPr>
          <p:nvPr/>
        </p:nvSpPr>
        <p:spPr>
          <a:xfrm>
            <a:off x="899592" y="3789040"/>
            <a:ext cx="6255488" cy="743507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r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None/>
              <a:defRPr kumimoji="0" sz="20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8635" y="1628800"/>
            <a:ext cx="784887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Цель определила следующие задачи:  </a:t>
            </a:r>
            <a:r>
              <a:rPr lang="ru-RU" sz="3200" b="1" dirty="0" smtClean="0">
                <a:latin typeface="Monotype Corsiva" panose="03010101010201010101" pitchFamily="66" charset="0"/>
              </a:rPr>
              <a:t>  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создать соответствующую младшему дошкольному возрасту и требованиям ФГОС развивающую предметно-пространственную среды;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вызвать у детей интерес к поисковой деятельности;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расширять представления у детей о физических свойствах окружающего мира;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развивать личностные качества ребёнка: любознательность, наблюдательность.</a:t>
            </a: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 smtClean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Предполагаемые результаты:</a:t>
            </a:r>
            <a:endParaRPr lang="ru-RU" sz="36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764704"/>
            <a:ext cx="8579296" cy="597666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Ребенок 3-4 лет способен:</a:t>
            </a:r>
          </a:p>
          <a:p>
            <a:pPr lvl="0"/>
            <a:r>
              <a:rPr lang="ru-RU" sz="3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различать по вкусу, цвету, форме и величине овощи и фрукты, наиболее распространенные в данной местности;</a:t>
            </a:r>
          </a:p>
          <a:p>
            <a:pPr lvl="0"/>
            <a:r>
              <a:rPr lang="ru-RU" sz="3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различать воду, снег, лед, знать их свойства и связывать воедино как состояние воды;</a:t>
            </a:r>
          </a:p>
          <a:p>
            <a:pPr lvl="0"/>
            <a:r>
              <a:rPr lang="ru-RU" sz="3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определять свойства воздуха; бумаги, древесины, ткани, глины, теста;</a:t>
            </a:r>
          </a:p>
          <a:p>
            <a:pPr lvl="0"/>
            <a:r>
              <a:rPr lang="ru-RU" sz="3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просматривая демонстрационные опыты, участвовать в их реализации;</a:t>
            </a:r>
          </a:p>
          <a:p>
            <a:pPr lvl="0"/>
            <a:r>
              <a:rPr lang="ru-RU" sz="3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описывать происходящее и выдвигать предположение о результате;</a:t>
            </a:r>
          </a:p>
          <a:p>
            <a:pPr lvl="0"/>
            <a:r>
              <a:rPr lang="ru-RU" sz="3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различать и называть предметы ближайшего окружения, их цвет, форму, величину, существенные части, детали, назначение предметов и действия с ними;</a:t>
            </a:r>
          </a:p>
          <a:p>
            <a:pPr lvl="0"/>
            <a:r>
              <a:rPr lang="ru-RU" sz="3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классифицировать, сравнивать предметы;</a:t>
            </a:r>
          </a:p>
          <a:p>
            <a:pPr lvl="0"/>
            <a:r>
              <a:rPr lang="ru-RU" sz="3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стремиться преобразовывать предметы, используя новые детали, изменяя цвет и величину.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136904" cy="237626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Главное условие успешной организации познавательно</a:t>
            </a:r>
            <a:r>
              <a:rPr lang="ru-RU" sz="3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</a:t>
            </a:r>
            <a:r>
              <a:rPr lang="ru-RU" sz="3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исследовательской деятельности -</a:t>
            </a:r>
            <a:r>
              <a:rPr lang="ru-RU" sz="3600" dirty="0">
                <a:solidFill>
                  <a:srgbClr val="FF0000"/>
                </a:solidFill>
                <a:latin typeface="Monotype Corsiva" panose="03010101010201010101" pitchFamily="66" charset="0"/>
              </a:rPr>
              <a:t>создание </a:t>
            </a:r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развивающей предметно-пространственной среды в группе</a:t>
            </a:r>
            <a:b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3600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 descr="вся ПРС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7835" y="3212976"/>
            <a:ext cx="4186165" cy="3091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вся ПРС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212976"/>
            <a:ext cx="4186164" cy="3091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07471" y="404664"/>
            <a:ext cx="3970784" cy="525658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Развивающая предметно-пространственная среда дает возможность  ребенку удовлетворить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прс исп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801" y="832148"/>
            <a:ext cx="4350271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прс1 исп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284984"/>
            <a:ext cx="4392488" cy="2773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97292" y="4005064"/>
            <a:ext cx="32386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присущую ему любознательность, почувствовать себя ученым, исследователем, первооткрывателем.</a:t>
            </a:r>
            <a:endParaRPr lang="ru-RU" sz="2800" dirty="0">
              <a:solidFill>
                <a:srgbClr val="002060"/>
              </a:solidFill>
            </a:endParaRP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32656"/>
            <a:ext cx="4042792" cy="576064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>Детское экспериментирование как специально организованная деятельность способствует становлению целостной картины мира ребенка дошкольного возраста и основ культурного познания им окружающего мира.</a:t>
            </a:r>
            <a:endParaRPr lang="ru-RU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731" y="502969"/>
            <a:ext cx="3534685" cy="26510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46369" r="21786" b="20995"/>
          <a:stretch/>
        </p:blipFill>
        <p:spPr>
          <a:xfrm>
            <a:off x="4920301" y="3861048"/>
            <a:ext cx="3714560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96944" cy="30243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Экспериментирование</a:t>
            </a:r>
            <a:r>
              <a:rPr lang="ru-RU" sz="2800" b="1" dirty="0" smtClean="0"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— это эффективный способ обучения детей исследовательской деятельности во всех его формах и видах и является методом повышения самостоятельности ребенка, вызывая  интерес к исследованию, развивая мыслительные операции, стимулируя познавательную активность, любознательность.</a:t>
            </a:r>
            <a:r>
              <a:rPr lang="ru-RU" sz="2600" dirty="0" smtClean="0"/>
              <a:t/>
            </a:r>
            <a:br>
              <a:rPr lang="ru-RU" sz="2600" dirty="0" smtClean="0"/>
            </a:br>
            <a:endParaRPr lang="ru-RU" sz="2600" dirty="0"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18" y="2774808"/>
            <a:ext cx="5121792" cy="3841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959" y="2774807"/>
            <a:ext cx="2901516" cy="3868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Monotype Corsiva" pitchFamily="66" charset="0"/>
              </a:rPr>
              <a:t>Используя стимул необычности и новизны предмета, дети узнали, что из песка можно создавать интересные поделки</a:t>
            </a:r>
            <a:endParaRPr lang="ru-RU" sz="3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00" b="15350"/>
          <a:stretch/>
        </p:blipFill>
        <p:spPr>
          <a:xfrm>
            <a:off x="4355976" y="1772816"/>
            <a:ext cx="4346449" cy="4807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22680" r="22038" b="-168"/>
          <a:stretch/>
        </p:blipFill>
        <p:spPr>
          <a:xfrm>
            <a:off x="127017" y="2276872"/>
            <a:ext cx="4044742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583</Words>
  <Application>Microsoft Office PowerPoint</Application>
  <PresentationFormat>Экран (4:3)</PresentationFormat>
  <Paragraphs>47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Monotype Corsiva</vt:lpstr>
      <vt:lpstr>Wingdings 2</vt:lpstr>
      <vt:lpstr>Тема Office</vt:lpstr>
      <vt:lpstr>Муниципальное бюджетное дошкольное образовательное учреждение  «Детский сад № 10 «ЧАЙКА» </vt:lpstr>
      <vt:lpstr>Младший дошкольный возраст особенно важен для развития познавательной потребности, которая отражается в  форме:</vt:lpstr>
      <vt:lpstr>Презентация PowerPoint</vt:lpstr>
      <vt:lpstr>Предполагаемые результаты:</vt:lpstr>
      <vt:lpstr>Главное условие успешной организации познавательно-исследовательской деятельности -создание развивающей предметно-пространственной среды в группе </vt:lpstr>
      <vt:lpstr> </vt:lpstr>
      <vt:lpstr>Презентация PowerPoint</vt:lpstr>
      <vt:lpstr>Экспериментирование — это эффективный способ обучения детей исследовательской деятельности во всех его формах и видах и является методом повышения самостоятельности ребенка, вызывая  интерес к исследованию, развивая мыслительные операции, стимулируя познавательную активность, любознательность. </vt:lpstr>
      <vt:lpstr>Используя стимул необычности и новизны предмета, дети узнали, что из песка можно создавать интересные поделки</vt:lpstr>
      <vt:lpstr>Из окрашенного песка можно создавать различные аппликации и картины </vt:lpstr>
      <vt:lpstr>Знакомясь со свойствами воды в ходе режимных моментов дети убедились в том, что водой можно не только умываться, опускать в нее и вылавливать различные предметы; что вода может литься, а может брызгать; что предметы станут чище, если помыть их водой; что вода не имеет вкуса и запаха.</vt:lpstr>
      <vt:lpstr>А еще воду можно окрашивать и затем создавать великолепные фантазийные картины, смешивать одну краску с другой и получать новый цвет </vt:lpstr>
      <vt:lpstr>В ходе знакомства со свойствами бумаги, ребята проводили с нею различные манипуляции: мяли, рвали, щупали., тем самым развивая не только чувственный опыт, но и мелкую моторику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Евгеньевна Караваева</dc:creator>
  <cp:lastModifiedBy>Admin</cp:lastModifiedBy>
  <cp:revision>75</cp:revision>
  <dcterms:created xsi:type="dcterms:W3CDTF">2014-07-22T11:28:51Z</dcterms:created>
  <dcterms:modified xsi:type="dcterms:W3CDTF">2020-09-07T14:17:43Z</dcterms:modified>
</cp:coreProperties>
</file>