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8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5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7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02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9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4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8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FAB2-7D52-4BD8-91A5-1235B5DFA7A2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4276-CE3A-4446-BF4F-512E76533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«ДЕТСКИЙ САД№ 3 «РАДУГА»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988840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ДЕТИ ЧИТАЮТ СТИХИ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Georgia" pitchFamily="18" charset="0"/>
              </a:rPr>
              <a:t>О ВОЙНЕ</a:t>
            </a:r>
            <a:endParaRPr lang="ru-RU" sz="60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МБДОУ «Детский сад № 3 «Радуга»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МАУКС ЕКАТЕРИНА,7 лет, МБДОУ Детский сад № 3 Радуга, Как мало их осталось на зем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048" y="260648"/>
            <a:ext cx="3291160" cy="59834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204864"/>
            <a:ext cx="3456384" cy="43924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МАУКС ЕКАТЕРИНА,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 лет.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"Как мало их осталось на земле" Ю. Соловьёв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0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МБДОУ «Детский сад № 3 «Радуга»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Капустина Виктория, 7 лет, МБДОУ Детский сад № 3 Радуга, Лишь бы не забыть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332656"/>
            <a:ext cx="32194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2276872"/>
            <a:ext cx="3384376" cy="41764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КАПУСТИНА ВИКТОРИЯ,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 лет.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"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Лишь бы не забыть"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Роберт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Рождественский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МБДОУ «Детский сад № 3 «Радуга»</a:t>
            </a:r>
            <a:endParaRPr lang="ru-RU" dirty="0"/>
          </a:p>
        </p:txBody>
      </p:sp>
      <p:pic>
        <p:nvPicPr>
          <p:cNvPr id="5" name="ГУЩА АРИНА, 7 лет, МБДОУ Детский сад № 3 Радуг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260648"/>
            <a:ext cx="32194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916832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ГУЩА АРИНА,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7лет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"Нужен мир на всей земле" Н. 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Найдёнова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3008313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МБДОУ «Детский сад № 3 «Радуга»</a:t>
            </a:r>
            <a:endParaRPr lang="ru-RU" dirty="0"/>
          </a:p>
        </p:txBody>
      </p:sp>
      <p:pic>
        <p:nvPicPr>
          <p:cNvPr id="5" name="ХОРОШАВИНА АРИНА, 6 лет, МБДОУ Детский сад № 3 Радуг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1200" y="273050"/>
            <a:ext cx="3219450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2348880"/>
            <a:ext cx="3296345" cy="350599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ХОРОШАВИНА АНАСТАСИЯ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6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лет.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"Майский день 45 года"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65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96</Words>
  <Application>Microsoft Office PowerPoint</Application>
  <PresentationFormat>Экран (4:3)</PresentationFormat>
  <Paragraphs>23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МБДОУ «Детский сад № 3 «Радуга»</vt:lpstr>
      <vt:lpstr>МБДОУ «Детский сад № 3 «Радуга»</vt:lpstr>
      <vt:lpstr>МБДОУ «Детский сад № 3 «Радуга»</vt:lpstr>
      <vt:lpstr>МБДОУ «Детский сад № 3 «Радуга»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2</cp:revision>
  <dcterms:created xsi:type="dcterms:W3CDTF">2020-05-06T02:01:05Z</dcterms:created>
  <dcterms:modified xsi:type="dcterms:W3CDTF">2020-05-06T02:18:32Z</dcterms:modified>
</cp:coreProperties>
</file>