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0" r:id="rId5"/>
    <p:sldId id="271" r:id="rId6"/>
    <p:sldId id="261" r:id="rId7"/>
    <p:sldId id="262" r:id="rId8"/>
    <p:sldId id="266" r:id="rId9"/>
    <p:sldId id="268" r:id="rId10"/>
    <p:sldId id="263" r:id="rId11"/>
    <p:sldId id="267" r:id="rId12"/>
    <p:sldId id="264" r:id="rId13"/>
    <p:sldId id="25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99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AE8D-E075-492F-A516-23AE9A0849B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91CC-A171-4BB0-AC54-8D50E15AE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AE8D-E075-492F-A516-23AE9A0849B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91CC-A171-4BB0-AC54-8D50E15AE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AE8D-E075-492F-A516-23AE9A0849B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91CC-A171-4BB0-AC54-8D50E15AE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AE8D-E075-492F-A516-23AE9A0849B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91CC-A171-4BB0-AC54-8D50E15AE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AE8D-E075-492F-A516-23AE9A0849B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91CC-A171-4BB0-AC54-8D50E15AE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AE8D-E075-492F-A516-23AE9A0849B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91CC-A171-4BB0-AC54-8D50E15AE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AE8D-E075-492F-A516-23AE9A0849B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91CC-A171-4BB0-AC54-8D50E15AE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AE8D-E075-492F-A516-23AE9A0849B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91CC-A171-4BB0-AC54-8D50E15AE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AE8D-E075-492F-A516-23AE9A0849B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91CC-A171-4BB0-AC54-8D50E15AE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AE8D-E075-492F-A516-23AE9A0849B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91CC-A171-4BB0-AC54-8D50E15AE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AE8D-E075-492F-A516-23AE9A0849B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91CC-A171-4BB0-AC54-8D50E15AE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AE8D-E075-492F-A516-23AE9A0849B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91CC-A171-4BB0-AC54-8D50E15AE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back_origin_pic/00/11/38/0f0e099986e201cdec4dad6bb0e6ccc9.jpg"/>
          <p:cNvPicPr>
            <a:picLocks noChangeAspect="1" noChangeArrowheads="1"/>
          </p:cNvPicPr>
          <p:nvPr/>
        </p:nvPicPr>
        <p:blipFill>
          <a:blip r:embed="rId2"/>
          <a:srcRect l="26329"/>
          <a:stretch>
            <a:fillRect/>
          </a:stretch>
        </p:blipFill>
        <p:spPr bwMode="auto">
          <a:xfrm>
            <a:off x="-10095" y="285728"/>
            <a:ext cx="9154095" cy="6072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785794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3399"/>
                </a:solidFill>
                <a:latin typeface="Comic Sans MS" pitchFamily="66" charset="0"/>
              </a:rPr>
              <a:t>Хобби моей </a:t>
            </a:r>
          </a:p>
          <a:p>
            <a:r>
              <a:rPr lang="ru-RU" sz="5400" b="1" dirty="0">
                <a:solidFill>
                  <a:srgbClr val="FF3399"/>
                </a:solidFill>
                <a:latin typeface="Comic Sans MS" pitchFamily="66" charset="0"/>
              </a:rPr>
              <a:t> </a:t>
            </a:r>
            <a:r>
              <a:rPr lang="ru-RU" sz="5400" b="1" dirty="0" smtClean="0">
                <a:solidFill>
                  <a:srgbClr val="FF3399"/>
                </a:solidFill>
                <a:latin typeface="Comic Sans MS" pitchFamily="66" charset="0"/>
              </a:rPr>
              <a:t>         мамы</a:t>
            </a:r>
            <a:endParaRPr lang="ru-RU" sz="54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928934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  <a:latin typeface="Comic Sans MS" pitchFamily="66" charset="0"/>
              </a:rPr>
              <a:t>«Увлечения или хобби наполняют нашу жизнь неописуемым наслаждением и радостью»</a:t>
            </a:r>
            <a:endParaRPr lang="ru-RU" sz="2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000636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8000"/>
                </a:solidFill>
                <a:latin typeface="Bookman Old Style" pitchFamily="18" charset="0"/>
                <a:ea typeface="MS PGothic" pitchFamily="34" charset="-128"/>
                <a:cs typeface="Times New Roman" pitchFamily="18" charset="0"/>
              </a:rPr>
              <a:t>Выполнила: Алина Воробьева, воспитанница МБДОУ «Детский сад №10 «Чайка»   </a:t>
            </a:r>
            <a:endParaRPr lang="en-US" b="1" dirty="0" smtClean="0">
              <a:solidFill>
                <a:srgbClr val="008000"/>
              </a:solidFill>
              <a:latin typeface="Bookman Old Style" pitchFamily="18" charset="0"/>
              <a:ea typeface="MS PGothic" pitchFamily="34" charset="-128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smtClean="0">
                <a:solidFill>
                  <a:srgbClr val="008000"/>
                </a:solidFill>
                <a:latin typeface="Bookman Old Style" pitchFamily="18" charset="0"/>
                <a:ea typeface="MS PGothic" pitchFamily="34" charset="-128"/>
                <a:cs typeface="Times New Roman" pitchFamily="18" charset="0"/>
              </a:rPr>
              <a:t>Воспитатель: </a:t>
            </a:r>
            <a:r>
              <a:rPr lang="ru-RU" b="1" dirty="0" smtClean="0">
                <a:solidFill>
                  <a:srgbClr val="008000"/>
                </a:solidFill>
                <a:latin typeface="Bookman Old Style" pitchFamily="18" charset="0"/>
                <a:ea typeface="MS PGothic" pitchFamily="34" charset="-128"/>
                <a:cs typeface="Times New Roman" pitchFamily="18" charset="0"/>
              </a:rPr>
              <a:t>С.П.Шалыгина                      </a:t>
            </a:r>
            <a:endParaRPr lang="ru-RU" b="1" dirty="0" smtClean="0">
              <a:solidFill>
                <a:srgbClr val="008000"/>
              </a:solidFill>
              <a:latin typeface="Bookman Old Style" pitchFamily="18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k-background-with-white-lace-vector-110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193" name="Picture 1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785794"/>
            <a:ext cx="2500330" cy="3334432"/>
          </a:xfrm>
          <a:prstGeom prst="round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 descr="IMG_64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85728"/>
            <a:ext cx="2428860" cy="3643289"/>
          </a:xfrm>
          <a:prstGeom prst="round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6" name="Picture 4" descr="IMG-20190213-WA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500438"/>
            <a:ext cx="1928826" cy="3214710"/>
          </a:xfrm>
          <a:prstGeom prst="round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7" name="Picture 5" descr="image"/>
          <p:cNvPicPr>
            <a:picLocks noChangeAspect="1" noChangeArrowheads="1"/>
          </p:cNvPicPr>
          <p:nvPr/>
        </p:nvPicPr>
        <p:blipFill>
          <a:blip r:embed="rId6" cstate="print"/>
          <a:srcRect l="8583" r="20335"/>
          <a:stretch>
            <a:fillRect/>
          </a:stretch>
        </p:blipFill>
        <p:spPr bwMode="auto">
          <a:xfrm>
            <a:off x="285720" y="285728"/>
            <a:ext cx="2362582" cy="2214578"/>
          </a:xfrm>
          <a:prstGeom prst="round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8" name="Picture 6" descr="IMG_6496"/>
          <p:cNvPicPr>
            <a:picLocks noChangeAspect="1" noChangeArrowheads="1"/>
          </p:cNvPicPr>
          <p:nvPr/>
        </p:nvPicPr>
        <p:blipFill>
          <a:blip r:embed="rId7" cstate="print"/>
          <a:srcRect l="34921" t="27513" b="7408"/>
          <a:stretch>
            <a:fillRect/>
          </a:stretch>
        </p:blipFill>
        <p:spPr bwMode="auto">
          <a:xfrm>
            <a:off x="142844" y="2714620"/>
            <a:ext cx="2111376" cy="3165361"/>
          </a:xfrm>
          <a:prstGeom prst="round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" name="Picture 2" descr="image"/>
          <p:cNvPicPr>
            <a:picLocks noChangeAspect="1" noChangeArrowheads="1"/>
          </p:cNvPicPr>
          <p:nvPr/>
        </p:nvPicPr>
        <p:blipFill>
          <a:blip r:embed="rId8"/>
          <a:srcRect t="19089" r="67848"/>
          <a:stretch>
            <a:fillRect/>
          </a:stretch>
        </p:blipFill>
        <p:spPr bwMode="auto">
          <a:xfrm>
            <a:off x="2428860" y="3500414"/>
            <a:ext cx="2000582" cy="3357586"/>
          </a:xfrm>
          <a:prstGeom prst="round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929190" y="214290"/>
            <a:ext cx="38576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Эти  карнавальные костюмы  тоже сшила  моя мама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k-background-with-white-lace-vector-110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285728"/>
            <a:ext cx="407196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Чтобы принять участие в параде бабочек, мама сшила мне  вот такой наряд</a:t>
            </a:r>
            <a:endParaRPr lang="ru-RU" dirty="0"/>
          </a:p>
        </p:txBody>
      </p:sp>
      <p:pic>
        <p:nvPicPr>
          <p:cNvPr id="24578" name="Picture 2" descr="IMG_6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287959" cy="4929222"/>
          </a:xfrm>
          <a:prstGeom prst="snip2Diag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4579" name="Picture 3" descr="IMG-20180624-WA0006"/>
          <p:cNvPicPr>
            <a:picLocks noChangeAspect="1" noChangeArrowheads="1"/>
          </p:cNvPicPr>
          <p:nvPr/>
        </p:nvPicPr>
        <p:blipFill>
          <a:blip r:embed="rId4"/>
          <a:srcRect l="17041"/>
          <a:stretch>
            <a:fillRect/>
          </a:stretch>
        </p:blipFill>
        <p:spPr bwMode="auto">
          <a:xfrm>
            <a:off x="5000628" y="428604"/>
            <a:ext cx="3770312" cy="3408362"/>
          </a:xfrm>
          <a:prstGeom prst="snip2Diag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86314" y="4643446"/>
            <a:ext cx="407196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Для парада зонтиков мама придумала сверкающий зонтик из дисков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k-background-with-white-lace-vector-110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285728"/>
            <a:ext cx="385765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Когда вырасту, я буду стюардессой, но шить мне тоже очень нравится.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818" y="3643314"/>
            <a:ext cx="3429024" cy="20313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onstantia" pitchFamily="18" charset="0"/>
              </a:rPr>
              <a:t>На машинке я строчу,</a:t>
            </a:r>
            <a:br>
              <a:rPr lang="ru-RU" b="1" i="1" dirty="0" smtClean="0">
                <a:latin typeface="Constantia" pitchFamily="18" charset="0"/>
              </a:rPr>
            </a:br>
            <a:r>
              <a:rPr lang="ru-RU" b="1" i="1" dirty="0" smtClean="0">
                <a:latin typeface="Constantia" pitchFamily="18" charset="0"/>
              </a:rPr>
              <a:t>Быть как мама  я хочу.</a:t>
            </a:r>
            <a:br>
              <a:rPr lang="ru-RU" b="1" i="1" dirty="0" smtClean="0">
                <a:latin typeface="Constantia" pitchFamily="18" charset="0"/>
              </a:rPr>
            </a:br>
            <a:r>
              <a:rPr lang="ru-RU" b="1" i="1" dirty="0" smtClean="0">
                <a:latin typeface="Constantia" pitchFamily="18" charset="0"/>
              </a:rPr>
              <a:t>Нитки, ножницы, иголки</a:t>
            </a:r>
            <a:br>
              <a:rPr lang="ru-RU" b="1" i="1" dirty="0" smtClean="0">
                <a:latin typeface="Constantia" pitchFamily="18" charset="0"/>
              </a:rPr>
            </a:br>
            <a:r>
              <a:rPr lang="ru-RU" b="1" i="1" dirty="0" smtClean="0">
                <a:latin typeface="Constantia" pitchFamily="18" charset="0"/>
              </a:rPr>
              <a:t>Не разбросаны без толку.</a:t>
            </a:r>
            <a:br>
              <a:rPr lang="ru-RU" b="1" i="1" dirty="0" smtClean="0">
                <a:latin typeface="Constantia" pitchFamily="18" charset="0"/>
              </a:rPr>
            </a:br>
            <a:r>
              <a:rPr lang="ru-RU" b="1" i="1" dirty="0" smtClean="0">
                <a:latin typeface="Constantia" pitchFamily="18" charset="0"/>
              </a:rPr>
              <a:t>Слава Зайцев – модельер,</a:t>
            </a:r>
            <a:br>
              <a:rPr lang="ru-RU" b="1" i="1" dirty="0" smtClean="0">
                <a:latin typeface="Constantia" pitchFamily="18" charset="0"/>
              </a:rPr>
            </a:br>
            <a:r>
              <a:rPr lang="ru-RU" b="1" i="1" dirty="0" smtClean="0">
                <a:latin typeface="Constantia" pitchFamily="18" charset="0"/>
              </a:rPr>
              <a:t>Для нас с мамочкой -  пример!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7169" name="Picture 1" descr="IMG_7185"/>
          <p:cNvPicPr>
            <a:picLocks noChangeAspect="1" noChangeArrowheads="1"/>
          </p:cNvPicPr>
          <p:nvPr/>
        </p:nvPicPr>
        <p:blipFill>
          <a:blip r:embed="rId3" cstate="print"/>
          <a:srcRect t="27513"/>
          <a:stretch>
            <a:fillRect/>
          </a:stretch>
        </p:blipFill>
        <p:spPr bwMode="auto">
          <a:xfrm>
            <a:off x="285720" y="1357298"/>
            <a:ext cx="4000528" cy="4348710"/>
          </a:xfrm>
          <a:prstGeom prst="snip1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0" name="Picture 2" descr="IMG_7186"/>
          <p:cNvPicPr>
            <a:picLocks noChangeAspect="1" noChangeArrowheads="1"/>
          </p:cNvPicPr>
          <p:nvPr/>
        </p:nvPicPr>
        <p:blipFill>
          <a:blip r:embed="rId4" cstate="print"/>
          <a:srcRect t="34921"/>
          <a:stretch>
            <a:fillRect/>
          </a:stretch>
        </p:blipFill>
        <p:spPr bwMode="auto">
          <a:xfrm>
            <a:off x="5500694" y="491056"/>
            <a:ext cx="3000396" cy="2928399"/>
          </a:xfrm>
          <a:prstGeom prst="snip1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k-background-with-white-lace-vector-110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099" name="Picture 3" descr="ded474ef18ec0fd1c26b7c20d5de70c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714752"/>
            <a:ext cx="1857388" cy="30496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45" name="Picture 1" descr="IMG_7193"/>
          <p:cNvPicPr>
            <a:picLocks noChangeAspect="1" noChangeArrowheads="1"/>
          </p:cNvPicPr>
          <p:nvPr/>
        </p:nvPicPr>
        <p:blipFill>
          <a:blip r:embed="rId4" cstate="print"/>
          <a:srcRect l="8957" t="16844" r="13228"/>
          <a:stretch>
            <a:fillRect/>
          </a:stretch>
        </p:blipFill>
        <p:spPr bwMode="auto">
          <a:xfrm>
            <a:off x="2857488" y="1357298"/>
            <a:ext cx="5958206" cy="4244132"/>
          </a:xfrm>
          <a:prstGeom prst="round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2928958" cy="34163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onstantia" pitchFamily="18" charset="0"/>
              </a:rPr>
              <a:t>Моя мама лучше всех!</a:t>
            </a:r>
          </a:p>
          <a:p>
            <a:pPr algn="ctr"/>
            <a:r>
              <a:rPr lang="ru-RU" b="1" i="1" dirty="0" smtClean="0">
                <a:latin typeface="Constantia" pitchFamily="18" charset="0"/>
              </a:rPr>
              <a:t> У нее веселый смех, </a:t>
            </a:r>
          </a:p>
          <a:p>
            <a:pPr algn="ctr"/>
            <a:r>
              <a:rPr lang="ru-RU" b="1" i="1" dirty="0" smtClean="0">
                <a:latin typeface="Constantia" pitchFamily="18" charset="0"/>
              </a:rPr>
              <a:t>Мама умная такая, </a:t>
            </a:r>
          </a:p>
          <a:p>
            <a:pPr algn="ctr"/>
            <a:r>
              <a:rPr lang="ru-RU" b="1" i="1" dirty="0" smtClean="0">
                <a:latin typeface="Constantia" pitchFamily="18" charset="0"/>
              </a:rPr>
              <a:t>Мама все на свете знает!</a:t>
            </a:r>
          </a:p>
          <a:p>
            <a:pPr algn="ctr"/>
            <a:r>
              <a:rPr lang="ru-RU" b="1" i="1" dirty="0" smtClean="0">
                <a:latin typeface="Constantia" pitchFamily="18" charset="0"/>
              </a:rPr>
              <a:t>Моя мама может сшить </a:t>
            </a:r>
          </a:p>
          <a:p>
            <a:pPr algn="ctr"/>
            <a:r>
              <a:rPr lang="ru-RU" b="1" i="1" dirty="0" smtClean="0">
                <a:latin typeface="Constantia" pitchFamily="18" charset="0"/>
              </a:rPr>
              <a:t>Карнавальные костюмы,</a:t>
            </a:r>
          </a:p>
          <a:p>
            <a:pPr algn="ctr"/>
            <a:r>
              <a:rPr lang="ru-RU" b="1" i="1" dirty="0" smtClean="0">
                <a:latin typeface="Constantia" pitchFamily="18" charset="0"/>
              </a:rPr>
              <a:t>Юбки, брюки и пальто.</a:t>
            </a:r>
          </a:p>
          <a:p>
            <a:pPr algn="ctr"/>
            <a:r>
              <a:rPr lang="ru-RU" b="1" i="1" dirty="0" smtClean="0">
                <a:latin typeface="Constantia" pitchFamily="18" charset="0"/>
              </a:rPr>
              <a:t>Моя мама лучше всех,</a:t>
            </a:r>
          </a:p>
          <a:p>
            <a:pPr algn="ctr"/>
            <a:r>
              <a:rPr lang="ru-RU" b="1" i="1" dirty="0" smtClean="0">
                <a:latin typeface="Constantia" pitchFamily="18" charset="0"/>
              </a:rPr>
              <a:t>Это знают теперь все!</a:t>
            </a:r>
            <a:endParaRPr lang="ru-RU" b="1" i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ng.pngtree.com/back_origin_pic/00/11/38/0f0e099986e201cdec4dad6bb0e6ccc9.jpg"/>
          <p:cNvPicPr>
            <a:picLocks noChangeAspect="1" noChangeArrowheads="1"/>
          </p:cNvPicPr>
          <p:nvPr/>
        </p:nvPicPr>
        <p:blipFill>
          <a:blip r:embed="rId2"/>
          <a:srcRect l="26329"/>
          <a:stretch>
            <a:fillRect/>
          </a:stretch>
        </p:blipFill>
        <p:spPr bwMode="auto">
          <a:xfrm>
            <a:off x="-10095" y="285728"/>
            <a:ext cx="9154095" cy="60722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1714488"/>
            <a:ext cx="4714908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onstantia" pitchFamily="18" charset="0"/>
              </a:rPr>
              <a:t>А теперь я задам вопрос: «Нужно ли человеку  увлечение?»</a:t>
            </a:r>
            <a:endParaRPr lang="ru-RU" sz="2000" b="1" i="1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928934"/>
            <a:ext cx="4714908" cy="16312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onstantia" pitchFamily="18" charset="0"/>
              </a:rPr>
              <a:t>И сама на него отвечу: «Конечно, нужно, если  у  человека  с детства  будет  увлечение, то оно  обязательно пригодится ему во взрослой жизни!»</a:t>
            </a:r>
            <a:endParaRPr lang="ru-RU" sz="2000" b="1" i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k-background-with-white-lace-vector-110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6" name="Picture 2" descr="без имени-8293 копия"/>
          <p:cNvPicPr>
            <a:picLocks noChangeAspect="1" noChangeArrowheads="1"/>
          </p:cNvPicPr>
          <p:nvPr/>
        </p:nvPicPr>
        <p:blipFill>
          <a:blip r:embed="rId3" cstate="print"/>
          <a:srcRect l="9758" t="18915" r="10358" b="14418"/>
          <a:stretch>
            <a:fillRect/>
          </a:stretch>
        </p:blipFill>
        <p:spPr bwMode="auto">
          <a:xfrm>
            <a:off x="2071670" y="571479"/>
            <a:ext cx="4643470" cy="5849379"/>
          </a:xfrm>
          <a:prstGeom prst="round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5429264"/>
            <a:ext cx="328614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Это моя мама Анастасия Олеговна, она работает администратором в гостинице.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8" y="642918"/>
            <a:ext cx="20002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Это я, Алина </a:t>
            </a:r>
          </a:p>
          <a:p>
            <a:r>
              <a:rPr lang="ru-RU" b="1" i="1" dirty="0" smtClean="0">
                <a:latin typeface="Constantia" pitchFamily="18" charset="0"/>
              </a:rPr>
              <a:t>Воробьева </a:t>
            </a:r>
            <a:endParaRPr lang="ru-RU" b="1" i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k-background-with-white-lace-vector-110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29124" y="428604"/>
            <a:ext cx="378621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У моей мамы  есть увлечение – она любит шить. </a:t>
            </a:r>
            <a:endParaRPr lang="ru-RU" dirty="0"/>
          </a:p>
        </p:txBody>
      </p:sp>
      <p:pic>
        <p:nvPicPr>
          <p:cNvPr id="2050" name="Picture 2" descr="IMG_7190"/>
          <p:cNvPicPr>
            <a:picLocks noChangeAspect="1" noChangeArrowheads="1"/>
          </p:cNvPicPr>
          <p:nvPr/>
        </p:nvPicPr>
        <p:blipFill>
          <a:blip r:embed="rId3" cstate="print"/>
          <a:srcRect l="11700" t="23766" r="8987"/>
          <a:stretch>
            <a:fillRect/>
          </a:stretch>
        </p:blipFill>
        <p:spPr bwMode="auto">
          <a:xfrm>
            <a:off x="1000100" y="1571612"/>
            <a:ext cx="7632700" cy="4891087"/>
          </a:xfrm>
          <a:prstGeom prst="snip1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k-background-with-white-lace-vector-110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868" y="642918"/>
            <a:ext cx="485778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Я   спросила у ребят в своей группе:</a:t>
            </a:r>
          </a:p>
          <a:p>
            <a:pPr>
              <a:buFontTx/>
              <a:buChar char="-"/>
            </a:pPr>
            <a:r>
              <a:rPr lang="ru-RU" b="1" i="1" dirty="0" smtClean="0">
                <a:latin typeface="Constantia" pitchFamily="18" charset="0"/>
              </a:rPr>
              <a:t>Кто такая швея?</a:t>
            </a:r>
          </a:p>
          <a:p>
            <a:pPr>
              <a:buFontTx/>
              <a:buChar char="-"/>
            </a:pPr>
            <a:r>
              <a:rPr lang="ru-RU" b="1" i="1" dirty="0" smtClean="0">
                <a:latin typeface="Constantia" pitchFamily="18" charset="0"/>
              </a:rPr>
              <a:t> Что она делает?</a:t>
            </a:r>
          </a:p>
          <a:p>
            <a:pPr>
              <a:buFontTx/>
              <a:buChar char="-"/>
            </a:pPr>
            <a:r>
              <a:rPr lang="ru-RU" b="1" i="1" dirty="0" smtClean="0">
                <a:latin typeface="Constantia" pitchFamily="18" charset="0"/>
              </a:rPr>
              <a:t> Какие инструменты ей нужны для работы?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429000"/>
            <a:ext cx="728667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Constantia" pitchFamily="18" charset="0"/>
              </a:rPr>
              <a:t>Оказывается, что не все мальчики да и девочки  знают</a:t>
            </a:r>
          </a:p>
          <a:p>
            <a:pPr algn="just"/>
            <a:r>
              <a:rPr lang="ru-RU" b="1" i="1" dirty="0" smtClean="0">
                <a:latin typeface="Constantia" pitchFamily="18" charset="0"/>
              </a:rPr>
              <a:t>о профессии швеи.  Я  решила рассказать об увлечении моей</a:t>
            </a:r>
          </a:p>
          <a:p>
            <a:pPr algn="just"/>
            <a:r>
              <a:rPr lang="ru-RU" b="1" i="1" dirty="0" smtClean="0">
                <a:latin typeface="Constantia" pitchFamily="18" charset="0"/>
              </a:rPr>
              <a:t> мамы.  Она  не швея, но очень любит шить разные вещи.</a:t>
            </a:r>
          </a:p>
          <a:p>
            <a:pPr algn="just"/>
            <a:r>
              <a:rPr lang="ru-RU" b="1" i="1" dirty="0" smtClean="0">
                <a:latin typeface="Constantia" pitchFamily="18" charset="0"/>
              </a:rPr>
              <a:t>А научила маму  моя прабабушка, когда она была такой как </a:t>
            </a:r>
          </a:p>
          <a:p>
            <a:pPr algn="just"/>
            <a:r>
              <a:rPr lang="ru-RU" b="1" i="1" dirty="0" smtClean="0">
                <a:latin typeface="Constantia" pitchFamily="18" charset="0"/>
              </a:rPr>
              <a:t>я сейчас. </a:t>
            </a:r>
          </a:p>
          <a:p>
            <a:pPr algn="just"/>
            <a:r>
              <a:rPr lang="ru-RU" b="1" i="1" dirty="0" smtClean="0">
                <a:latin typeface="Constantia" pitchFamily="18" charset="0"/>
              </a:rPr>
              <a:t>Сначала мама шила  наряды для кукол, потом  себе, а сейчас шьет и мне, и бабушке, и всем своим знакомым</a:t>
            </a:r>
          </a:p>
          <a:p>
            <a:pPr algn="just"/>
            <a:r>
              <a:rPr lang="ru-RU" b="1" i="1" dirty="0" smtClean="0">
                <a:latin typeface="Constantia" pitchFamily="18" charset="0"/>
              </a:rPr>
              <a:t> </a:t>
            </a:r>
            <a:endParaRPr lang="ru-RU" dirty="0"/>
          </a:p>
        </p:txBody>
      </p:sp>
      <p:pic>
        <p:nvPicPr>
          <p:cNvPr id="5" name="Picture 4" descr="d0bbd0bed0b3d0bed182d0b8d0b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42"/>
            <a:ext cx="3181542" cy="307183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k-background-with-white-lace-vector-110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488" y="500042"/>
            <a:ext cx="592935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А наша воспитательница Светлана Петровна сводила нас на экскурсию в ателье</a:t>
            </a:r>
            <a:endParaRPr lang="ru-RU" dirty="0"/>
          </a:p>
        </p:txBody>
      </p:sp>
      <p:pic>
        <p:nvPicPr>
          <p:cNvPr id="5" name="Picture 4" descr="d0bbd0bed0b3d0bed182d0b8d0b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3181542" cy="307183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6" name="Picture 2" descr="IMG_45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143248"/>
            <a:ext cx="2517775" cy="3355975"/>
          </a:xfrm>
          <a:prstGeom prst="snip1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 descr="IMG_45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071942"/>
            <a:ext cx="3525682" cy="2643206"/>
          </a:xfrm>
          <a:prstGeom prst="snip1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 descr="IMG_45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357298"/>
            <a:ext cx="3441700" cy="2582862"/>
          </a:xfrm>
          <a:prstGeom prst="snip1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k-background-with-white-lace-vector-110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2" name="Рисунок 11" descr="http://sewsew.ru/wp-content/uploads/2015/07/n-hkurs-1024x6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2714644" cy="21431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Рисунок 12" descr="https://avatars.mds.yandex.net/get-pdb/1813549/27b6634b-1f33-46ad-b8c0-c762c48d10f3/s1200?webp=false"/>
          <p:cNvPicPr/>
          <p:nvPr/>
        </p:nvPicPr>
        <p:blipFill>
          <a:blip r:embed="rId4"/>
          <a:srcRect l="6253" t="7041" r="40834" b="12553"/>
          <a:stretch>
            <a:fillRect/>
          </a:stretch>
        </p:blipFill>
        <p:spPr bwMode="auto">
          <a:xfrm>
            <a:off x="3357554" y="4929198"/>
            <a:ext cx="2214578" cy="178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7158" y="285728"/>
            <a:ext cx="542928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У моей мамы, как в настоящем ателье  есть</a:t>
            </a:r>
          </a:p>
          <a:p>
            <a:r>
              <a:rPr lang="ru-RU" b="1" i="1" dirty="0" smtClean="0">
                <a:latin typeface="Constantia" pitchFamily="18" charset="0"/>
              </a:rPr>
              <a:t>швейная машинка и  </a:t>
            </a:r>
            <a:r>
              <a:rPr lang="ru-RU" b="1" i="1" dirty="0" err="1" smtClean="0">
                <a:latin typeface="Constantia" pitchFamily="18" charset="0"/>
              </a:rPr>
              <a:t>оверло</a:t>
            </a:r>
            <a:r>
              <a:rPr lang="ru-RU" b="1" i="1" dirty="0" err="1" smtClean="0">
                <a:latin typeface="Constantia" pitchFamily="18" charset="0"/>
              </a:rPr>
              <a:t>к</a:t>
            </a:r>
            <a:r>
              <a:rPr lang="ru-RU" b="1" i="1" dirty="0" smtClean="0">
                <a:latin typeface="Constantia" pitchFamily="18" charset="0"/>
              </a:rPr>
              <a:t>. </a:t>
            </a:r>
            <a:r>
              <a:rPr lang="ru-RU" b="1" i="1" dirty="0" smtClean="0">
                <a:latin typeface="Constantia" pitchFamily="18" charset="0"/>
              </a:rPr>
              <a:t>Ну и ,конечно же,  нитки , ножницы, выкройки, пуговицы, замочки, булавочки и еще много-много разных предметов   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3074" name="Picture 2" descr="IMG_7183"/>
          <p:cNvPicPr>
            <a:picLocks noChangeAspect="1" noChangeArrowheads="1"/>
          </p:cNvPicPr>
          <p:nvPr/>
        </p:nvPicPr>
        <p:blipFill>
          <a:blip r:embed="rId5" cstate="print"/>
          <a:srcRect l="30824" r="19312"/>
          <a:stretch>
            <a:fillRect/>
          </a:stretch>
        </p:blipFill>
        <p:spPr bwMode="auto">
          <a:xfrm>
            <a:off x="3214678" y="1857364"/>
            <a:ext cx="2243653" cy="3000396"/>
          </a:xfrm>
          <a:prstGeom prst="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 descr="IMG_7184"/>
          <p:cNvPicPr>
            <a:picLocks noChangeAspect="1" noChangeArrowheads="1"/>
          </p:cNvPicPr>
          <p:nvPr/>
        </p:nvPicPr>
        <p:blipFill>
          <a:blip r:embed="rId6" cstate="print"/>
          <a:srcRect l="26460"/>
          <a:stretch>
            <a:fillRect/>
          </a:stretch>
        </p:blipFill>
        <p:spPr bwMode="auto">
          <a:xfrm>
            <a:off x="142844" y="2000240"/>
            <a:ext cx="2801937" cy="2540000"/>
          </a:xfrm>
          <a:prstGeom prst="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077" name="AutoShape 5" descr="https://www.wxxi.org/sites/default/files/images/highlights/sewing_kit_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46913399781_976dc04c0d_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429132"/>
            <a:ext cx="2987675" cy="2208214"/>
          </a:xfrm>
          <a:prstGeom prst="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9" name="Picture 7" descr="set-of-accessories-for-sewing-in-vintage-engraving-style-Download-Royalty-free-Vector-File-EPS-6155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214290"/>
            <a:ext cx="2825756" cy="3996258"/>
          </a:xfrm>
          <a:prstGeom prst="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k-background-with-white-lace-vector-110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08" y="214290"/>
            <a:ext cx="52149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Посмотрите, что умеет шить  моя  мама</a:t>
            </a:r>
            <a:endParaRPr lang="ru-RU" dirty="0"/>
          </a:p>
        </p:txBody>
      </p:sp>
      <p:pic>
        <p:nvPicPr>
          <p:cNvPr id="9217" name="Picture 1" descr="IMG-20190925-WA0000"/>
          <p:cNvPicPr>
            <a:picLocks noChangeAspect="1" noChangeArrowheads="1"/>
          </p:cNvPicPr>
          <p:nvPr/>
        </p:nvPicPr>
        <p:blipFill>
          <a:blip r:embed="rId3" cstate="print"/>
          <a:srcRect b="14595"/>
          <a:stretch>
            <a:fillRect/>
          </a:stretch>
        </p:blipFill>
        <p:spPr bwMode="auto">
          <a:xfrm>
            <a:off x="285720" y="571480"/>
            <a:ext cx="1930400" cy="2930525"/>
          </a:xfrm>
          <a:prstGeom prst="snip2Diag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18" name="Picture 2" descr="IMG-20190916-WA0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1628775" cy="2894012"/>
          </a:xfrm>
          <a:prstGeom prst="snip2Diag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20" name="Picture 4" descr="IMG-20190508-WA0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000108"/>
            <a:ext cx="4064029" cy="2286016"/>
          </a:xfrm>
          <a:prstGeom prst="snip2Diag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21" name="Picture 5" descr="IMG-20190510-WA0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643314"/>
            <a:ext cx="4714908" cy="2651928"/>
          </a:xfrm>
          <a:prstGeom prst="snip2Diag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22" name="Picture 6" descr="20190514_144928"/>
          <p:cNvPicPr>
            <a:picLocks noChangeAspect="1" noChangeArrowheads="1"/>
          </p:cNvPicPr>
          <p:nvPr/>
        </p:nvPicPr>
        <p:blipFill>
          <a:blip r:embed="rId7" cstate="print"/>
          <a:srcRect b="13680"/>
          <a:stretch>
            <a:fillRect/>
          </a:stretch>
        </p:blipFill>
        <p:spPr bwMode="auto">
          <a:xfrm>
            <a:off x="7358082" y="3929066"/>
            <a:ext cx="1628775" cy="2498725"/>
          </a:xfrm>
          <a:prstGeom prst="snip2Diag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23" name="Picture 7" descr="20190514_1453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785794"/>
            <a:ext cx="1687050" cy="3000396"/>
          </a:xfrm>
          <a:prstGeom prst="snip2Diag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k-background-with-white-lace-vector-110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214290"/>
            <a:ext cx="2786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Мы с сестрой модели</a:t>
            </a:r>
            <a:endParaRPr lang="ru-RU" dirty="0"/>
          </a:p>
        </p:txBody>
      </p:sp>
      <p:pic>
        <p:nvPicPr>
          <p:cNvPr id="23554" name="Picture 2" descr="20190416_165430"/>
          <p:cNvPicPr>
            <a:picLocks noChangeAspect="1" noChangeArrowheads="1"/>
          </p:cNvPicPr>
          <p:nvPr/>
        </p:nvPicPr>
        <p:blipFill>
          <a:blip r:embed="rId3" cstate="print"/>
          <a:srcRect b="10417"/>
          <a:stretch>
            <a:fillRect/>
          </a:stretch>
        </p:blipFill>
        <p:spPr bwMode="auto">
          <a:xfrm>
            <a:off x="285720" y="642918"/>
            <a:ext cx="1704479" cy="2714644"/>
          </a:xfrm>
          <a:prstGeom prst="snip1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3555" name="Picture 3" descr="20190826_2202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722542"/>
            <a:ext cx="1857388" cy="3303340"/>
          </a:xfrm>
          <a:prstGeom prst="snip1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3557" name="Picture 5" descr="IMG-20190511-WA0000"/>
          <p:cNvPicPr>
            <a:picLocks noChangeAspect="1" noChangeArrowheads="1"/>
          </p:cNvPicPr>
          <p:nvPr/>
        </p:nvPicPr>
        <p:blipFill>
          <a:blip r:embed="rId5"/>
          <a:srcRect l="11993" t="2116" r="38625" b="16931"/>
          <a:stretch>
            <a:fillRect/>
          </a:stretch>
        </p:blipFill>
        <p:spPr bwMode="auto">
          <a:xfrm>
            <a:off x="4286248" y="142852"/>
            <a:ext cx="1857388" cy="3792168"/>
          </a:xfrm>
          <a:prstGeom prst="snip1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3558" name="Picture 6" descr="IMG-20190511-WA0001"/>
          <p:cNvPicPr>
            <a:picLocks noChangeAspect="1" noChangeArrowheads="1"/>
          </p:cNvPicPr>
          <p:nvPr/>
        </p:nvPicPr>
        <p:blipFill>
          <a:blip r:embed="rId6"/>
          <a:srcRect l="21869" t="14815" r="23810" b="17461"/>
          <a:stretch>
            <a:fillRect/>
          </a:stretch>
        </p:blipFill>
        <p:spPr bwMode="auto">
          <a:xfrm>
            <a:off x="6786578" y="285728"/>
            <a:ext cx="2122487" cy="3529012"/>
          </a:xfrm>
          <a:prstGeom prst="snip1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3559" name="Picture 7" descr="20190504_162104"/>
          <p:cNvPicPr>
            <a:picLocks noChangeAspect="1" noChangeArrowheads="1"/>
          </p:cNvPicPr>
          <p:nvPr/>
        </p:nvPicPr>
        <p:blipFill>
          <a:blip r:embed="rId7" cstate="print"/>
          <a:srcRect t="16931"/>
          <a:stretch>
            <a:fillRect/>
          </a:stretch>
        </p:blipFill>
        <p:spPr bwMode="auto">
          <a:xfrm>
            <a:off x="428596" y="3643314"/>
            <a:ext cx="2026959" cy="2994044"/>
          </a:xfrm>
          <a:prstGeom prst="snip1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3560" name="Picture 8" descr="20190514_175243"/>
          <p:cNvPicPr>
            <a:picLocks noChangeAspect="1" noChangeArrowheads="1"/>
          </p:cNvPicPr>
          <p:nvPr/>
        </p:nvPicPr>
        <p:blipFill>
          <a:blip r:embed="rId8" cstate="print"/>
          <a:srcRect t="11111" b="14285"/>
          <a:stretch>
            <a:fillRect/>
          </a:stretch>
        </p:blipFill>
        <p:spPr bwMode="auto">
          <a:xfrm>
            <a:off x="5715008" y="3214686"/>
            <a:ext cx="2333391" cy="3095156"/>
          </a:xfrm>
          <a:prstGeom prst="snip1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" name="Picture 4" descr="IMG-20190501-WA0008"/>
          <p:cNvPicPr>
            <a:picLocks noChangeAspect="1" noChangeArrowheads="1"/>
          </p:cNvPicPr>
          <p:nvPr/>
        </p:nvPicPr>
        <p:blipFill>
          <a:blip r:embed="rId9"/>
          <a:srcRect l="6613" r="20646" b="8213"/>
          <a:stretch>
            <a:fillRect/>
          </a:stretch>
        </p:blipFill>
        <p:spPr bwMode="auto">
          <a:xfrm>
            <a:off x="3428992" y="3643314"/>
            <a:ext cx="1785950" cy="3003643"/>
          </a:xfrm>
          <a:prstGeom prst="snip1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nk-background-with-white-lace-vector-110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5602" name="Picture 2" descr="IMG_67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2376487" cy="3565525"/>
          </a:xfrm>
          <a:prstGeom prst="snip2Diag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5604" name="Picture 4" descr="IMG_67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14290"/>
            <a:ext cx="2286016" cy="3428115"/>
          </a:xfrm>
          <a:prstGeom prst="snip2Diag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5605" name="Picture 5" descr="IMG_71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000372"/>
            <a:ext cx="2357454" cy="3429023"/>
          </a:xfrm>
          <a:prstGeom prst="snip2Diag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3" descr="IMG_67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3071810"/>
            <a:ext cx="2400300" cy="3600450"/>
          </a:xfrm>
          <a:prstGeom prst="snip2Diag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000892" y="50004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572264" y="571480"/>
            <a:ext cx="2357454" cy="22145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Быть моделью так чудесно,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Ведь модель не ест, не пьёт,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Жизнь проводит интересно —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 границею живёт.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353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36</cp:revision>
  <dcterms:created xsi:type="dcterms:W3CDTF">2019-10-05T01:15:58Z</dcterms:created>
  <dcterms:modified xsi:type="dcterms:W3CDTF">2020-04-22T12:46:07Z</dcterms:modified>
</cp:coreProperties>
</file>