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7" r:id="rId3"/>
    <p:sldId id="270" r:id="rId4"/>
    <p:sldId id="266" r:id="rId5"/>
    <p:sldId id="264" r:id="rId6"/>
    <p:sldId id="258" r:id="rId7"/>
    <p:sldId id="259" r:id="rId8"/>
    <p:sldId id="260" r:id="rId9"/>
    <p:sldId id="261" r:id="rId10"/>
    <p:sldId id="265" r:id="rId11"/>
    <p:sldId id="263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52F42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37DF-BB92-4B0F-9A95-2322EDB3F83F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5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FE9F-CB33-4D09-9EC6-27997B0602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3AB8C-C4E7-4AF3-83BA-4EFDF696B867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5C4D-DD71-4E0E-9088-BBD1C8524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2003-4754-48C1-8BE5-5A205316325B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78869-A161-44FC-9935-1B4A67A94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146E-0E3D-4506-8F40-8C83DE20CDD1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08740-18BC-4127-808E-8248082A67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33EA-175F-4E05-B63E-CBC7C897370B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AFDE-CC88-47DB-BE05-AB58918F84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8AC50-2407-4A20-B8B6-3278A3C8A629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88E7-1CF1-4386-BCB8-A9351C8FA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98F65-B8B0-4CFF-ADD7-B47AF6C10D87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4FB6B-B759-413E-BDF6-A64FD306BC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347E-4B9B-4417-8FC8-3B5DA198EC79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5655-2B31-4C23-9CFC-FD4C5EA099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BE58-E05D-4F73-9EC1-71434C6DB1C7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61A3-316F-4ED2-85A0-7DDD1D7E3A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135DC-F7C1-4AFB-A95C-577035E0F8EF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BB0B5-DA69-41F9-947C-DF174E8E7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7FF3-909D-4D5C-8CF1-C5F6E0CDEC5B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13963-DFF4-4850-A532-04645E7A62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6CB2953-7EC6-416F-AE48-16A5F4BE813F}" type="datetimeFigureOut">
              <a:rPr lang="ru-RU"/>
              <a:pPr>
                <a:defRPr/>
              </a:pPr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51D1B79-7222-4A76-92B3-A265E0C79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7" r:id="rId1"/>
    <p:sldLayoutId id="2147483918" r:id="rId2"/>
    <p:sldLayoutId id="214748392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76250"/>
            <a:ext cx="7596187" cy="86518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cap="all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sz="11200" b="1" cap="all" dirty="0" smtClean="0"/>
              <a:t>Виртуальная экскурсия в </a:t>
            </a:r>
            <a:r>
              <a:rPr sz="11200" b="1" cap="all" dirty="0" err="1" smtClean="0"/>
              <a:t>кабинет</a:t>
            </a:r>
            <a:r>
              <a:rPr lang="ru-RU" sz="11200" b="1" cap="all" dirty="0" smtClean="0"/>
              <a:t> </a:t>
            </a:r>
            <a:r>
              <a:rPr sz="11200" b="1" cap="all" dirty="0" smtClean="0"/>
              <a:t> </a:t>
            </a:r>
            <a:r>
              <a:rPr sz="11200" b="1" cap="all" dirty="0" err="1" smtClean="0"/>
              <a:t>врача</a:t>
            </a:r>
            <a:r>
              <a:rPr lang="ru-RU" sz="11200" b="1" cap="all" dirty="0" smtClean="0"/>
              <a:t>-</a:t>
            </a:r>
            <a:r>
              <a:rPr sz="3200" b="1" cap="all" dirty="0" smtClean="0"/>
              <a:t> - </a:t>
            </a:r>
            <a:r>
              <a:rPr lang="ru-RU" sz="11200" b="1" cap="all" dirty="0" smtClean="0"/>
              <a:t>ДЕРМАТОЛОГА</a:t>
            </a:r>
            <a:endParaRPr sz="8000" b="1" cap="all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76375" y="0"/>
            <a:ext cx="568801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МБДОУ «Детский сад №10 «Чайка»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000750" y="5072063"/>
            <a:ext cx="292893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975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8" name="Рисунок 4"/>
          <p:cNvPicPr>
            <a:picLocks noChangeAspect="1"/>
          </p:cNvPicPr>
          <p:nvPr/>
        </p:nvPicPr>
        <p:blipFill>
          <a:blip r:embed="rId2" cstate="print"/>
          <a:srcRect t="21591" b="18943"/>
          <a:stretch>
            <a:fillRect/>
          </a:stretch>
        </p:blipFill>
        <p:spPr bwMode="auto">
          <a:xfrm>
            <a:off x="1907704" y="1484784"/>
            <a:ext cx="4968552" cy="4174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5768340"/>
            <a:ext cx="6624736" cy="10896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u="sng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Авторы:</a:t>
            </a:r>
          </a:p>
          <a:p>
            <a:pPr>
              <a:defRPr/>
            </a:pPr>
            <a:r>
              <a:rPr lang="ru-RU" sz="1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Воспитатели второй младшей группы МБДОУ «Детский сад № 10 «Чайка»</a:t>
            </a:r>
          </a:p>
          <a:p>
            <a:pPr>
              <a:defRPr/>
            </a:pPr>
            <a:r>
              <a:rPr lang="ru-RU" sz="1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Харлова Виктория Николаевна</a:t>
            </a:r>
          </a:p>
          <a:p>
            <a:pPr>
              <a:defRPr/>
            </a:pPr>
            <a:r>
              <a:rPr lang="ru-RU" sz="1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Становых Татьяна Анатольевна</a:t>
            </a:r>
            <a:endParaRPr lang="ru-RU" sz="1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cap="all" dirty="0">
                <a:solidFill>
                  <a:srgbClr val="002060"/>
                </a:solidFill>
              </a:rPr>
              <a:t>Профессия врач-дерматолог – это постоянная работа с серьёзными и </a:t>
            </a:r>
            <a:r>
              <a:rPr lang="ru-RU" altLang="ru-RU" sz="2000" cap="all" dirty="0" smtClean="0">
                <a:solidFill>
                  <a:srgbClr val="002060"/>
                </a:solidFill>
              </a:rPr>
              <a:t>неприглядными заболеваниями, </a:t>
            </a:r>
            <a:r>
              <a:rPr lang="ru-RU" altLang="ru-RU" sz="2000" cap="all" dirty="0">
                <a:solidFill>
                  <a:srgbClr val="002060"/>
                </a:solidFill>
              </a:rPr>
              <a:t>его не пугает вид чужой болезни. </a:t>
            </a:r>
            <a:endParaRPr lang="ru-RU" altLang="ru-RU" sz="2400" cap="all" dirty="0" smtClean="0">
              <a:solidFill>
                <a:srgbClr val="002060"/>
              </a:solidFill>
            </a:endParaRPr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3025"/>
            <a:ext cx="4522788" cy="2659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6663" y="1546225"/>
            <a:ext cx="3676650" cy="2066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9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57613"/>
            <a:ext cx="3700463" cy="2651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90" name="Рисунок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4235450"/>
            <a:ext cx="4516438" cy="2217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31361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cap="all" dirty="0" smtClean="0">
                <a:solidFill>
                  <a:srgbClr val="002060"/>
                </a:solidFill>
              </a:rPr>
              <a:t> Профессионально важные качества: </a:t>
            </a:r>
          </a:p>
        </p:txBody>
      </p:sp>
      <p:pic>
        <p:nvPicPr>
          <p:cNvPr id="18435" name="Рисунок 2"/>
          <p:cNvPicPr>
            <a:picLocks noChangeAspect="1"/>
          </p:cNvPicPr>
          <p:nvPr/>
        </p:nvPicPr>
        <p:blipFill>
          <a:blip r:embed="rId2" cstate="print"/>
          <a:srcRect l="17390" t="36349" b="14301"/>
          <a:stretch>
            <a:fillRect/>
          </a:stretch>
        </p:blipFill>
        <p:spPr bwMode="auto">
          <a:xfrm>
            <a:off x="392113" y="1773238"/>
            <a:ext cx="3787775" cy="4656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2060848"/>
            <a:ext cx="388843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Эмоционально-волевая устойчивость;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Внимательность;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Аккуратность;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Высокая ответственность;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Наблюдательность;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Большой объем долговременной памяти;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400" b="1" dirty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Аналитический ум;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1368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cap="all" dirty="0" smtClean="0">
                <a:solidFill>
                  <a:srgbClr val="002060"/>
                </a:solidFill>
              </a:rPr>
              <a:t>Главный Совет дерматолога:</a:t>
            </a:r>
            <a:br>
              <a:rPr lang="ru-RU" altLang="ru-RU" sz="2400" cap="all" dirty="0" smtClean="0">
                <a:solidFill>
                  <a:srgbClr val="002060"/>
                </a:solidFill>
              </a:rPr>
            </a:br>
            <a:r>
              <a:rPr lang="ru-RU" altLang="ru-RU" sz="2400" cap="all" dirty="0" smtClean="0">
                <a:solidFill>
                  <a:srgbClr val="002060"/>
                </a:solidFill>
              </a:rPr>
              <a:t>Соблюдайте личную гигиену и ежедневно принимайте душ.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000" dirty="0"/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3074988"/>
            <a:ext cx="3097212" cy="1852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588" y="1147763"/>
            <a:ext cx="3097212" cy="18748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1174750"/>
            <a:ext cx="3789363" cy="568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7588" y="4927600"/>
            <a:ext cx="3097212" cy="1970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14313"/>
            <a:ext cx="8064698" cy="1214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100" cap="all" dirty="0">
                <a:solidFill>
                  <a:srgbClr val="002060"/>
                </a:solidFill>
              </a:rPr>
              <a:t>Соблюдая </a:t>
            </a:r>
            <a:r>
              <a:rPr lang="ru-RU" altLang="ru-RU" sz="2100" cap="all" dirty="0" smtClean="0">
                <a:solidFill>
                  <a:srgbClr val="002060"/>
                </a:solidFill>
              </a:rPr>
              <a:t>совет врача-дерматолога, </a:t>
            </a:r>
            <a:r>
              <a:rPr lang="ru-RU" altLang="ru-RU" sz="2100" cap="all" dirty="0">
                <a:solidFill>
                  <a:srgbClr val="002060"/>
                </a:solidFill>
              </a:rPr>
              <a:t>можно будет </a:t>
            </a:r>
            <a:r>
              <a:rPr lang="ru-RU" altLang="ru-RU" sz="2100" cap="all" dirty="0" smtClean="0">
                <a:solidFill>
                  <a:srgbClr val="002060"/>
                </a:solidFill>
              </a:rPr>
              <a:t>надолго </a:t>
            </a:r>
            <a:r>
              <a:rPr lang="ru-RU" altLang="ru-RU" sz="2100" cap="all" dirty="0">
                <a:solidFill>
                  <a:srgbClr val="002060"/>
                </a:solidFill>
              </a:rPr>
              <a:t>сохранить своё здоровье, а также хорошее расположение духа.</a:t>
            </a:r>
            <a:endParaRPr lang="ru-RU" altLang="ru-RU" sz="2100" cap="all" dirty="0" smtClean="0">
              <a:solidFill>
                <a:srgbClr val="002060"/>
              </a:solidFill>
            </a:endParaRP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25575"/>
            <a:ext cx="2057400" cy="2579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52F42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12776"/>
            <a:ext cx="2579687" cy="2578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556792"/>
            <a:ext cx="3206750" cy="2320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3455988" cy="24749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248150"/>
            <a:ext cx="3482975" cy="2330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675"/>
            <a:ext cx="6589415" cy="19446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8000" cap="all" dirty="0" smtClean="0">
                <a:solidFill>
                  <a:schemeClr val="tx1"/>
                </a:solidFill>
              </a:rPr>
              <a:t>Будьте здоровы!!!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143875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500" cap="all" dirty="0">
                <a:solidFill>
                  <a:srgbClr val="002060"/>
                </a:solidFill>
              </a:rPr>
              <a:t>В первую очередь он занимается диагностикой и лечением заболеваний кожи, волос и ногтей</a:t>
            </a:r>
            <a:endParaRPr altLang="ru-RU" sz="2500" cap="all" dirty="0" smtClean="0">
              <a:solidFill>
                <a:srgbClr val="002060"/>
              </a:solidFill>
            </a:endParaRPr>
          </a:p>
        </p:txBody>
      </p:sp>
      <p:pic>
        <p:nvPicPr>
          <p:cNvPr id="9219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940"/>
          <a:stretch>
            <a:fillRect/>
          </a:stretch>
        </p:blipFill>
        <p:spPr>
          <a:xfrm>
            <a:off x="5652120" y="1412776"/>
            <a:ext cx="3133137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Рисунок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96855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2656"/>
            <a:ext cx="3384376" cy="2260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780928"/>
            <a:ext cx="8229600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5725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ru-RU" sz="2800" cap="all" dirty="0" err="1" smtClean="0">
                <a:solidFill>
                  <a:srgbClr val="002060"/>
                </a:solidFill>
              </a:rPr>
              <a:t>Врач</a:t>
            </a:r>
            <a:r>
              <a:rPr altLang="ru-RU" sz="2800" cap="all" dirty="0" smtClean="0">
                <a:solidFill>
                  <a:srgbClr val="002060"/>
                </a:solidFill>
              </a:rPr>
              <a:t> – </a:t>
            </a:r>
            <a:r>
              <a:rPr lang="ru-RU" altLang="ru-RU" sz="2800" cap="all" dirty="0" smtClean="0">
                <a:solidFill>
                  <a:srgbClr val="002060"/>
                </a:solidFill>
              </a:rPr>
              <a:t>дерматолог</a:t>
            </a:r>
            <a:r>
              <a:rPr altLang="ru-RU" sz="2800" cap="all" dirty="0" smtClean="0">
                <a:solidFill>
                  <a:srgbClr val="002060"/>
                </a:solidFill>
              </a:rPr>
              <a:t>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не</a:t>
            </a:r>
            <a:r>
              <a:rPr altLang="ru-RU" sz="2800" cap="all" dirty="0" smtClean="0">
                <a:solidFill>
                  <a:srgbClr val="002060"/>
                </a:solidFill>
              </a:rPr>
              <a:t>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только</a:t>
            </a:r>
            <a:r>
              <a:rPr altLang="ru-RU" sz="2800" cap="all" dirty="0" smtClean="0">
                <a:solidFill>
                  <a:srgbClr val="002060"/>
                </a:solidFill>
              </a:rPr>
              <a:t>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женская</a:t>
            </a:r>
            <a:r>
              <a:rPr altLang="ru-RU" sz="2800" cap="all" dirty="0" smtClean="0">
                <a:solidFill>
                  <a:srgbClr val="002060"/>
                </a:solidFill>
              </a:rPr>
              <a:t>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профессия</a:t>
            </a:r>
            <a:r>
              <a:rPr altLang="ru-RU" sz="2800" cap="all" dirty="0" smtClean="0">
                <a:solidFill>
                  <a:srgbClr val="002060"/>
                </a:solidFill>
              </a:rPr>
              <a:t>,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но</a:t>
            </a:r>
            <a:r>
              <a:rPr altLang="ru-RU" sz="2800" cap="all" dirty="0" smtClean="0">
                <a:solidFill>
                  <a:srgbClr val="002060"/>
                </a:solidFill>
              </a:rPr>
              <a:t> и </a:t>
            </a:r>
            <a:r>
              <a:rPr altLang="ru-RU" sz="2800" cap="all" dirty="0" err="1" smtClean="0">
                <a:solidFill>
                  <a:srgbClr val="002060"/>
                </a:solidFill>
              </a:rPr>
              <a:t>мужская</a:t>
            </a:r>
            <a:endParaRPr altLang="ru-RU" sz="2800" cap="all" dirty="0" smtClean="0">
              <a:solidFill>
                <a:srgbClr val="002060"/>
              </a:solidFill>
            </a:endParaRPr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5326" y="1412776"/>
            <a:ext cx="4418516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372033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cap="all" dirty="0" smtClean="0">
                <a:solidFill>
                  <a:srgbClr val="002060"/>
                </a:solidFill>
              </a:rPr>
              <a:t>Ч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тобы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стать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lang="ru-RU" altLang="ru-RU" sz="2400" cap="all" dirty="0" smtClean="0">
                <a:solidFill>
                  <a:srgbClr val="002060"/>
                </a:solidFill>
              </a:rPr>
              <a:t>ДЕРМАТОЛОГОМ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нужно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учиться</a:t>
            </a:r>
            <a:r>
              <a:rPr altLang="ru-RU" sz="2400" cap="all" dirty="0" smtClean="0">
                <a:solidFill>
                  <a:srgbClr val="002060"/>
                </a:solidFill>
              </a:rPr>
              <a:t> в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медицинской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lang="ru-RU" altLang="ru-RU" sz="2400" cap="all" dirty="0" smtClean="0">
                <a:solidFill>
                  <a:srgbClr val="002060"/>
                </a:solidFill>
              </a:rPr>
              <a:t>УНИВЕРСИТЕТЕ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целых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шесть</a:t>
            </a:r>
            <a:r>
              <a:rPr altLang="ru-RU" sz="2400" cap="all" dirty="0" smtClean="0">
                <a:solidFill>
                  <a:srgbClr val="002060"/>
                </a:solidFill>
              </a:rPr>
              <a:t> </a:t>
            </a:r>
            <a:r>
              <a:rPr altLang="ru-RU" sz="2400" cap="all" dirty="0" err="1" smtClean="0">
                <a:solidFill>
                  <a:srgbClr val="002060"/>
                </a:solidFill>
              </a:rPr>
              <a:t>лет</a:t>
            </a:r>
            <a:r>
              <a:rPr altLang="ru-RU" sz="2400" cap="all" dirty="0" smtClean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1267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51" t="3893" r="4816"/>
          <a:stretch>
            <a:fillRect/>
          </a:stretch>
        </p:blipFill>
        <p:spPr>
          <a:xfrm>
            <a:off x="457200" y="1417638"/>
            <a:ext cx="4679950" cy="3198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957" y="3861048"/>
            <a:ext cx="5329044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9" name="Рисунок 7"/>
          <p:cNvPicPr>
            <a:picLocks noChangeAspect="1"/>
          </p:cNvPicPr>
          <p:nvPr/>
        </p:nvPicPr>
        <p:blipFill>
          <a:blip r:embed="rId4" cstate="print">
            <a:lum contrast="-20000"/>
          </a:blip>
          <a:srcRect/>
          <a:stretch>
            <a:fillRect/>
          </a:stretch>
        </p:blipFill>
        <p:spPr bwMode="auto">
          <a:xfrm>
            <a:off x="1115616" y="4797152"/>
            <a:ext cx="1206376" cy="1918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340768"/>
            <a:ext cx="2293937" cy="2292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800" cap="all" dirty="0" smtClean="0">
                <a:solidFill>
                  <a:srgbClr val="002060"/>
                </a:solidFill>
              </a:rPr>
              <a:t>Рабочее место дерматолога выглядит так</a:t>
            </a:r>
          </a:p>
        </p:txBody>
      </p:sp>
      <p:pic>
        <p:nvPicPr>
          <p:cNvPr id="1229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345" y="1484784"/>
            <a:ext cx="4463141" cy="2412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Рисунок 12"/>
          <p:cNvPicPr>
            <a:picLocks noChangeAspect="1"/>
          </p:cNvPicPr>
          <p:nvPr/>
        </p:nvPicPr>
        <p:blipFill>
          <a:blip r:embed="rId3" cstate="print"/>
          <a:srcRect t="28133" b="-9232"/>
          <a:stretch>
            <a:fillRect/>
          </a:stretch>
        </p:blipFill>
        <p:spPr bwMode="auto">
          <a:xfrm>
            <a:off x="5148064" y="1124744"/>
            <a:ext cx="3172601" cy="5293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595805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143000" y="79375"/>
            <a:ext cx="6850063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300" cap="all" dirty="0" smtClean="0">
                <a:solidFill>
                  <a:srgbClr val="002060"/>
                </a:solidFill>
              </a:rPr>
              <a:t>Дерматолог работает в специальном костюме, обуви, защитной маске, и перчатках</a:t>
            </a:r>
          </a:p>
        </p:txBody>
      </p:sp>
      <p:pic>
        <p:nvPicPr>
          <p:cNvPr id="13315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797"/>
          <a:stretch>
            <a:fillRect/>
          </a:stretch>
        </p:blipFill>
        <p:spPr>
          <a:xfrm>
            <a:off x="539552" y="1556792"/>
            <a:ext cx="2414588" cy="494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 cstate="print"/>
          <a:srcRect l="52161" t="21651" b="5762"/>
          <a:stretch>
            <a:fillRect/>
          </a:stretch>
        </p:blipFill>
        <p:spPr bwMode="auto">
          <a:xfrm>
            <a:off x="6516216" y="1556792"/>
            <a:ext cx="1901825" cy="494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 cstate="print"/>
          <a:srcRect t="8000"/>
          <a:stretch>
            <a:fillRect/>
          </a:stretch>
        </p:blipFill>
        <p:spPr bwMode="auto">
          <a:xfrm>
            <a:off x="3347864" y="1556792"/>
            <a:ext cx="2611437" cy="4946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100" cap="all" dirty="0" smtClean="0">
                <a:solidFill>
                  <a:srgbClr val="002060"/>
                </a:solidFill>
              </a:rPr>
              <a:t>В работе врач-дерматолог использует много разных инструментов и материалов</a:t>
            </a:r>
          </a:p>
        </p:txBody>
      </p:sp>
      <p:pic>
        <p:nvPicPr>
          <p:cNvPr id="14339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53791"/>
            <a:ext cx="4808243" cy="2335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340768"/>
            <a:ext cx="2982777" cy="5301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1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710600" cy="2526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EE0F8"/>
            </a:gs>
            <a:gs pos="17000">
              <a:srgbClr val="BFEBFA"/>
            </a:gs>
            <a:gs pos="50999">
              <a:srgbClr val="DFF5FD"/>
            </a:gs>
            <a:gs pos="92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olimp03.ru/wp-content/uploads/2019/07/cons.jpg"/>
          <p:cNvPicPr>
            <a:picLocks noChangeAspect="1" noChangeArrowheads="1"/>
          </p:cNvPicPr>
          <p:nvPr/>
        </p:nvPicPr>
        <p:blipFill>
          <a:blip r:embed="rId2" cstate="print"/>
          <a:srcRect r="23024"/>
          <a:stretch>
            <a:fillRect/>
          </a:stretch>
        </p:blipFill>
        <p:spPr bwMode="auto">
          <a:xfrm>
            <a:off x="1" y="3068960"/>
            <a:ext cx="4501613" cy="3789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8" name="Picture 8" descr="https://clinica-blagodat.ru/wp-content/uploads/2019/12/IMG_2352.jpg"/>
          <p:cNvPicPr>
            <a:picLocks noChangeAspect="1" noChangeArrowheads="1"/>
          </p:cNvPicPr>
          <p:nvPr/>
        </p:nvPicPr>
        <p:blipFill>
          <a:blip r:embed="rId3" cstate="print"/>
          <a:srcRect l="14113"/>
          <a:stretch>
            <a:fillRect/>
          </a:stretch>
        </p:blipFill>
        <p:spPr bwMode="auto">
          <a:xfrm>
            <a:off x="4499992" y="260648"/>
            <a:ext cx="4449717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724</TotalTime>
  <Words>171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Слайд 1</vt:lpstr>
      <vt:lpstr>В первую очередь он занимается диагностикой и лечением заболеваний кожи, волос и ногтей</vt:lpstr>
      <vt:lpstr>Слайд 3</vt:lpstr>
      <vt:lpstr>Врач – дерматолог не только женская профессия, но и мужская</vt:lpstr>
      <vt:lpstr>Чтобы стать ДЕРМАТОЛОГОМ нужно учиться в медицинской УНИВЕРСИТЕТЕ целых шесть лет!</vt:lpstr>
      <vt:lpstr>Рабочее место дерматолога выглядит так</vt:lpstr>
      <vt:lpstr>Дерматолог работает в специальном костюме, обуви, защитной маске, и перчатках</vt:lpstr>
      <vt:lpstr>В работе врач-дерматолог использует много разных инструментов и материалов</vt:lpstr>
      <vt:lpstr>Слайд 9</vt:lpstr>
      <vt:lpstr>Профессия врач-дерматолог – это постоянная работа с серьёзными и неприглядными заболеваниями, его не пугает вид чужой болезни. </vt:lpstr>
      <vt:lpstr> Профессионально важные качества: </vt:lpstr>
      <vt:lpstr>Главный Совет дерматолога: Соблюдайте личную гигиену и ежедневно принимайте душ.  </vt:lpstr>
      <vt:lpstr>Соблюдая совет врача-дерматолога, можно будет надолго сохранить своё здоровье, а также хорошее расположение духа.</vt:lpstr>
      <vt:lpstr>Будьте здоровы!!!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chistyakov_n</dc:creator>
  <cp:lastModifiedBy>Mvideo</cp:lastModifiedBy>
  <cp:revision>64</cp:revision>
  <dcterms:created xsi:type="dcterms:W3CDTF">2019-04-23T01:10:37Z</dcterms:created>
  <dcterms:modified xsi:type="dcterms:W3CDTF">2020-03-30T09:02:43Z</dcterms:modified>
</cp:coreProperties>
</file>