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57" r:id="rId5"/>
    <p:sldId id="258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stihi.ru/avtor/king13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ello_html_4348faf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28992" y="1928802"/>
            <a:ext cx="5214974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«Как хлеб к нам пришел?»</a:t>
            </a:r>
          </a:p>
          <a:p>
            <a:pPr algn="ctr"/>
            <a:endParaRPr lang="ru-RU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29190" y="4429132"/>
            <a:ext cx="3143272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/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Презентацию приготовила:</a:t>
            </a:r>
          </a:p>
          <a:p>
            <a:pPr algn="r"/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Воспитатель МБДОУ №44 «Соловушка»</a:t>
            </a:r>
          </a:p>
          <a:p>
            <a:pPr algn="r"/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Шевцова И.Н.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0367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rcRect l="14653" b="13353"/>
          <a:stretch>
            <a:fillRect/>
          </a:stretch>
        </p:blipFill>
        <p:spPr>
          <a:xfrm>
            <a:off x="428596" y="714356"/>
            <a:ext cx="3096116" cy="2357454"/>
          </a:xfrm>
          <a:prstGeom prst="rect">
            <a:avLst/>
          </a:prstGeom>
        </p:spPr>
      </p:pic>
      <p:pic>
        <p:nvPicPr>
          <p:cNvPr id="3" name="Рисунок 2" descr="DSCN0358.jpg"/>
          <p:cNvPicPr>
            <a:picLocks noChangeAspect="1"/>
          </p:cNvPicPr>
          <p:nvPr/>
        </p:nvPicPr>
        <p:blipFill>
          <a:blip r:embed="rId3" cstate="print"/>
          <a:srcRect l="15548" r="14375" b="12554"/>
          <a:stretch>
            <a:fillRect/>
          </a:stretch>
        </p:blipFill>
        <p:spPr>
          <a:xfrm>
            <a:off x="4429124" y="857232"/>
            <a:ext cx="2786082" cy="2607487"/>
          </a:xfrm>
          <a:prstGeom prst="rect">
            <a:avLst/>
          </a:prstGeom>
        </p:spPr>
      </p:pic>
      <p:pic>
        <p:nvPicPr>
          <p:cNvPr id="4" name="Рисунок 3" descr="DSCN0371.jpg"/>
          <p:cNvPicPr>
            <a:picLocks noChangeAspect="1"/>
          </p:cNvPicPr>
          <p:nvPr/>
        </p:nvPicPr>
        <p:blipFill>
          <a:blip r:embed="rId4" cstate="print"/>
          <a:srcRect b="12109"/>
          <a:stretch>
            <a:fillRect/>
          </a:stretch>
        </p:blipFill>
        <p:spPr>
          <a:xfrm>
            <a:off x="142844" y="3786190"/>
            <a:ext cx="3500462" cy="23074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71604" y="214290"/>
            <a:ext cx="6215106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Долгий путь Хлеба – с поля к нам на стол! </a:t>
            </a:r>
            <a:endParaRPr lang="ru-R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Рисунок 5" descr="DSCN0378.jpg"/>
          <p:cNvPicPr>
            <a:picLocks noChangeAspect="1"/>
          </p:cNvPicPr>
          <p:nvPr/>
        </p:nvPicPr>
        <p:blipFill>
          <a:blip r:embed="rId5" cstate="print"/>
          <a:srcRect l="13379" r="24365" b="10937"/>
          <a:stretch>
            <a:fillRect/>
          </a:stretch>
        </p:blipFill>
        <p:spPr>
          <a:xfrm>
            <a:off x="3929058" y="3786190"/>
            <a:ext cx="2288060" cy="245494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786578" y="4000504"/>
            <a:ext cx="21431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Хлеб ржаной, батоны, булки</a:t>
            </a:r>
            <a:br>
              <a:rPr lang="ru-RU" dirty="0" smtClean="0"/>
            </a:br>
            <a:r>
              <a:rPr lang="ru-RU" dirty="0" smtClean="0"/>
              <a:t>Не добудешь на прогулке.</a:t>
            </a:r>
            <a:br>
              <a:rPr lang="ru-RU" dirty="0" smtClean="0"/>
            </a:br>
            <a:r>
              <a:rPr lang="ru-RU" dirty="0" smtClean="0"/>
              <a:t>Люди хлеб в полях лелеют,</a:t>
            </a:r>
            <a:br>
              <a:rPr lang="ru-RU" dirty="0" smtClean="0"/>
            </a:br>
            <a:r>
              <a:rPr lang="ru-RU" dirty="0" smtClean="0"/>
              <a:t>Сил для хлеба не жалеют.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ello_html_4348faf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71934" y="1142984"/>
            <a:ext cx="3714776" cy="37856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Цель: формирование знаний детей, старшего дошкольного возраста, о хлебе.</a:t>
            </a:r>
          </a:p>
          <a:p>
            <a:endParaRPr lang="ru-RU" sz="20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Задачи: 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Воспитывать уважительное отношение к хлебу;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Сформировать систему знаний о производстве хлеба;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Познакомить с профессиями людей занятых в производстве хлеба.</a:t>
            </a:r>
            <a:endParaRPr lang="ru-RU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785794"/>
            <a:ext cx="328614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каждом зёрнышке пшеницы</a:t>
            </a:r>
            <a:br>
              <a:rPr lang="ru-RU" dirty="0" smtClean="0"/>
            </a:br>
            <a:r>
              <a:rPr lang="ru-RU" dirty="0" smtClean="0"/>
              <a:t>Летом и зимой,</a:t>
            </a:r>
            <a:br>
              <a:rPr lang="ru-RU" dirty="0" smtClean="0"/>
            </a:br>
            <a:r>
              <a:rPr lang="ru-RU" dirty="0" smtClean="0"/>
              <a:t>Сила солнышка хранится</a:t>
            </a:r>
            <a:br>
              <a:rPr lang="ru-RU" dirty="0" smtClean="0"/>
            </a:br>
            <a:r>
              <a:rPr lang="ru-RU" dirty="0" smtClean="0"/>
              <a:t>И земли родной.</a:t>
            </a:r>
            <a:br>
              <a:rPr lang="ru-RU" dirty="0" smtClean="0"/>
            </a:br>
            <a:r>
              <a:rPr lang="ru-RU" dirty="0" smtClean="0"/>
              <a:t>И расти под небом светлым,</a:t>
            </a:r>
            <a:br>
              <a:rPr lang="ru-RU" dirty="0" smtClean="0"/>
            </a:br>
            <a:r>
              <a:rPr lang="ru-RU" dirty="0" smtClean="0"/>
              <a:t>Строен и высок,</a:t>
            </a:r>
            <a:br>
              <a:rPr lang="ru-RU" dirty="0" smtClean="0"/>
            </a:br>
            <a:r>
              <a:rPr lang="ru-RU" dirty="0" smtClean="0"/>
              <a:t>Словно Родина бессмертный,</a:t>
            </a:r>
            <a:br>
              <a:rPr lang="ru-RU" dirty="0" smtClean="0"/>
            </a:br>
            <a:r>
              <a:rPr lang="ru-RU" dirty="0" smtClean="0"/>
              <a:t>Хлебный колосок.</a:t>
            </a:r>
            <a:br>
              <a:rPr lang="ru-RU" dirty="0" smtClean="0"/>
            </a:br>
            <a:r>
              <a:rPr lang="ru-RU" dirty="0" smtClean="0"/>
              <a:t>(Орлов В.)</a:t>
            </a:r>
            <a:endParaRPr lang="ru-RU" dirty="0"/>
          </a:p>
        </p:txBody>
      </p:sp>
      <p:pic>
        <p:nvPicPr>
          <p:cNvPr id="3" name="Рисунок 2" descr="unnam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0496" y="642918"/>
            <a:ext cx="4519610" cy="2824756"/>
          </a:xfrm>
          <a:prstGeom prst="rect">
            <a:avLst/>
          </a:prstGeom>
        </p:spPr>
      </p:pic>
      <p:pic>
        <p:nvPicPr>
          <p:cNvPr id="4" name="Рисунок 3" descr="c013376c45dc9592242d50357ac857d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1604" y="3500438"/>
            <a:ext cx="5143504" cy="32146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2976" y="357166"/>
            <a:ext cx="2214578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Пшеница</a:t>
            </a:r>
            <a:endParaRPr lang="ru-RU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14290"/>
            <a:ext cx="285750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Комбайн</a:t>
            </a:r>
          </a:p>
          <a:p>
            <a:pPr fontAlgn="base"/>
            <a:r>
              <a:rPr lang="ru-RU" sz="1400" i="1" dirty="0" smtClean="0">
                <a:hlinkClick r:id="rId2"/>
              </a:rPr>
              <a:t>Харитонов Игорь</a:t>
            </a:r>
            <a:endParaRPr lang="ru-RU" sz="1400" dirty="0" smtClean="0"/>
          </a:p>
          <a:p>
            <a:pPr fontAlgn="base"/>
            <a:r>
              <a:rPr lang="ru-RU" sz="1400" dirty="0" smtClean="0"/>
              <a:t>Золотистым колосом пшеница</a:t>
            </a:r>
            <a:br>
              <a:rPr lang="ru-RU" sz="1400" dirty="0" smtClean="0"/>
            </a:br>
            <a:r>
              <a:rPr lang="ru-RU" sz="1400" dirty="0" smtClean="0"/>
              <a:t>Наклонилась, спелая, к земле.</a:t>
            </a:r>
            <a:br>
              <a:rPr lang="ru-RU" sz="1400" dirty="0" smtClean="0"/>
            </a:br>
            <a:r>
              <a:rPr lang="ru-RU" sz="1400" dirty="0" smtClean="0"/>
              <a:t>Ей теперь никак не распрямиться,</a:t>
            </a:r>
            <a:br>
              <a:rPr lang="ru-RU" sz="1400" dirty="0" smtClean="0"/>
            </a:br>
            <a:r>
              <a:rPr lang="ru-RU" sz="1400" dirty="0" smtClean="0"/>
              <a:t>Жатва начинается в селе.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Разбивая колос в молотилке,</a:t>
            </a:r>
            <a:br>
              <a:rPr lang="ru-RU" sz="1400" dirty="0" smtClean="0"/>
            </a:br>
            <a:r>
              <a:rPr lang="ru-RU" sz="1400" dirty="0" smtClean="0"/>
              <a:t>От соломы отделит зерно,</a:t>
            </a:r>
            <a:br>
              <a:rPr lang="ru-RU" sz="1400" dirty="0" smtClean="0"/>
            </a:br>
            <a:r>
              <a:rPr lang="ru-RU" sz="1400" dirty="0" smtClean="0"/>
              <a:t>Старенький комбайн, что ходит тихо</a:t>
            </a:r>
            <a:br>
              <a:rPr lang="ru-RU" sz="1400" dirty="0" smtClean="0"/>
            </a:br>
            <a:r>
              <a:rPr lang="ru-RU" sz="1400" dirty="0" smtClean="0"/>
              <a:t>По полям уже </a:t>
            </a:r>
            <a:r>
              <a:rPr lang="ru-RU" sz="1400" dirty="0" err="1" smtClean="0"/>
              <a:t>давным</a:t>
            </a:r>
            <a:r>
              <a:rPr lang="ru-RU" sz="1400" dirty="0" smtClean="0"/>
              <a:t> давно.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Не поспеть за новыми конечно,</a:t>
            </a:r>
            <a:br>
              <a:rPr lang="ru-RU" sz="1400" dirty="0" smtClean="0"/>
            </a:br>
            <a:r>
              <a:rPr lang="ru-RU" sz="1400" dirty="0" smtClean="0"/>
              <a:t>Ведь у них и сила есть, и мощь.</a:t>
            </a:r>
            <a:br>
              <a:rPr lang="ru-RU" sz="1400" dirty="0" smtClean="0"/>
            </a:br>
            <a:r>
              <a:rPr lang="ru-RU" sz="1400" dirty="0" smtClean="0"/>
              <a:t>Но он всё молотит безупречно,</a:t>
            </a:r>
            <a:br>
              <a:rPr lang="ru-RU" sz="1400" dirty="0" smtClean="0"/>
            </a:br>
            <a:r>
              <a:rPr lang="ru-RU" sz="1400" dirty="0" smtClean="0"/>
              <a:t>Если вдруг не помешает дождь.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Столько лет на чернозёмной ниве</a:t>
            </a:r>
            <a:br>
              <a:rPr lang="ru-RU" sz="1400" dirty="0" smtClean="0"/>
            </a:br>
            <a:r>
              <a:rPr lang="ru-RU" sz="1400" dirty="0" smtClean="0"/>
              <a:t>Отработал он в жару, в пыли.</a:t>
            </a:r>
            <a:br>
              <a:rPr lang="ru-RU" sz="1400" dirty="0" smtClean="0"/>
            </a:br>
            <a:r>
              <a:rPr lang="ru-RU" sz="1400" dirty="0" smtClean="0"/>
              <a:t>Каждый год комбайны выходили,</a:t>
            </a:r>
            <a:br>
              <a:rPr lang="ru-RU" sz="1400" dirty="0" smtClean="0"/>
            </a:br>
            <a:r>
              <a:rPr lang="ru-RU" sz="1400" dirty="0" smtClean="0"/>
              <a:t>В поле, словно в море - корабли.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Помню я, тогда ещё мальчишка,</a:t>
            </a:r>
            <a:br>
              <a:rPr lang="ru-RU" sz="1400" dirty="0" smtClean="0"/>
            </a:br>
            <a:r>
              <a:rPr lang="ru-RU" sz="1400" dirty="0" smtClean="0"/>
              <a:t>Через поле, на другой конец,</a:t>
            </a:r>
            <a:br>
              <a:rPr lang="ru-RU" sz="1400" dirty="0" smtClean="0"/>
            </a:br>
            <a:r>
              <a:rPr lang="ru-RU" sz="1400" dirty="0" smtClean="0"/>
              <a:t>Прибегал, едва комбайны слышал.</a:t>
            </a:r>
            <a:br>
              <a:rPr lang="ru-RU" sz="1400" dirty="0" smtClean="0"/>
            </a:br>
            <a:r>
              <a:rPr lang="ru-RU" sz="1400" dirty="0" smtClean="0"/>
              <a:t>На одном работал мой отец.</a:t>
            </a:r>
            <a:endParaRPr lang="ru-RU" sz="1400" dirty="0"/>
          </a:p>
        </p:txBody>
      </p:sp>
      <p:pic>
        <p:nvPicPr>
          <p:cNvPr id="3" name="Рисунок 2" descr="fb32e52c251a40ba99e350ede25989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89149" y="357165"/>
            <a:ext cx="3668999" cy="2751749"/>
          </a:xfrm>
          <a:prstGeom prst="rect">
            <a:avLst/>
          </a:prstGeom>
        </p:spPr>
      </p:pic>
      <p:pic>
        <p:nvPicPr>
          <p:cNvPr id="4" name="Рисунок 3" descr="350px-Agriculture_in_Volgograd_Oblast_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79317" y="3357562"/>
            <a:ext cx="3626433" cy="271464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33408-Kys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4810" y="428604"/>
            <a:ext cx="4178923" cy="2781595"/>
          </a:xfrm>
          <a:prstGeom prst="rect">
            <a:avLst/>
          </a:prstGeom>
        </p:spPr>
      </p:pic>
      <p:pic>
        <p:nvPicPr>
          <p:cNvPr id="3" name="Рисунок 2" descr="Fields_Autumn_Mill_Hay_452508.jpg"/>
          <p:cNvPicPr>
            <a:picLocks noChangeAspect="1"/>
          </p:cNvPicPr>
          <p:nvPr/>
        </p:nvPicPr>
        <p:blipFill>
          <a:blip r:embed="rId3" cstate="print"/>
          <a:srcRect l="10937" t="4492" b="16161"/>
          <a:stretch>
            <a:fillRect/>
          </a:stretch>
        </p:blipFill>
        <p:spPr>
          <a:xfrm>
            <a:off x="3929058" y="3573128"/>
            <a:ext cx="4857784" cy="28976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1472" y="785794"/>
            <a:ext cx="242892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Мельница</a:t>
            </a:r>
            <a:endParaRPr lang="ru-RU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2285992"/>
            <a:ext cx="292894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Вот летит под горку прутик,</a:t>
            </a:r>
            <a:br>
              <a:rPr lang="ru-RU" dirty="0" smtClean="0"/>
            </a:br>
            <a:r>
              <a:rPr lang="ru-RU" dirty="0" smtClean="0"/>
              <a:t>Вот качается трава.</a:t>
            </a:r>
            <a:br>
              <a:rPr lang="ru-RU" dirty="0" smtClean="0"/>
            </a:br>
            <a:r>
              <a:rPr lang="ru-RU" dirty="0" smtClean="0"/>
              <a:t>Ветер, ветер крылья крутит,</a:t>
            </a:r>
            <a:br>
              <a:rPr lang="ru-RU" dirty="0" smtClean="0"/>
            </a:br>
            <a:r>
              <a:rPr lang="ru-RU" dirty="0" smtClean="0"/>
              <a:t>Крылья движут жернова.</a:t>
            </a:r>
            <a:br>
              <a:rPr lang="ru-RU" dirty="0" smtClean="0"/>
            </a:br>
            <a:r>
              <a:rPr lang="ru-RU" dirty="0" smtClean="0"/>
              <a:t>Встанем, встанем утром ранним,</a:t>
            </a:r>
            <a:br>
              <a:rPr lang="ru-RU" dirty="0" smtClean="0"/>
            </a:br>
            <a:r>
              <a:rPr lang="ru-RU" dirty="0" smtClean="0"/>
              <a:t>Поглядим скорей в окно:</a:t>
            </a:r>
            <a:br>
              <a:rPr lang="ru-RU" dirty="0" smtClean="0"/>
            </a:br>
            <a:r>
              <a:rPr lang="ru-RU" dirty="0" smtClean="0"/>
              <a:t>На возах везут крестьяне</a:t>
            </a:r>
            <a:br>
              <a:rPr lang="ru-RU" dirty="0" smtClean="0"/>
            </a:br>
            <a:r>
              <a:rPr lang="ru-RU" dirty="0" smtClean="0"/>
              <a:t>К нам на мельницу зерно.</a:t>
            </a:r>
            <a:br>
              <a:rPr lang="ru-RU" dirty="0" smtClean="0"/>
            </a:br>
            <a:r>
              <a:rPr lang="ru-RU" dirty="0" smtClean="0"/>
              <a:t>Ветер дуть не ленится,</a:t>
            </a:r>
            <a:br>
              <a:rPr lang="ru-RU" dirty="0" smtClean="0"/>
            </a:br>
            <a:r>
              <a:rPr lang="ru-RU" dirty="0" smtClean="0"/>
              <a:t>Трудится, не спит.</a:t>
            </a:r>
            <a:br>
              <a:rPr lang="ru-RU" dirty="0" smtClean="0"/>
            </a:br>
            <a:r>
              <a:rPr lang="ru-RU" dirty="0" smtClean="0"/>
              <a:t>Мелет, мелет мельница,</a:t>
            </a:r>
            <a:br>
              <a:rPr lang="ru-RU" dirty="0" smtClean="0"/>
            </a:br>
            <a:r>
              <a:rPr lang="ru-RU" dirty="0" smtClean="0"/>
              <a:t>Крыльями скрипит.</a:t>
            </a:r>
          </a:p>
          <a:p>
            <a:pPr algn="r"/>
            <a:r>
              <a:rPr lang="ru-RU" dirty="0" smtClean="0"/>
              <a:t>А. Введенский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nline_1536925982211233745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4678" y="357166"/>
            <a:ext cx="5429792" cy="3617599"/>
          </a:xfrm>
          <a:prstGeom prst="rect">
            <a:avLst/>
          </a:prstGeom>
        </p:spPr>
      </p:pic>
      <p:pic>
        <p:nvPicPr>
          <p:cNvPr id="3" name="Рисунок 2" descr="inline_153692598278060800790.jpg"/>
          <p:cNvPicPr>
            <a:picLocks noChangeAspect="1"/>
          </p:cNvPicPr>
          <p:nvPr/>
        </p:nvPicPr>
        <p:blipFill>
          <a:blip r:embed="rId3" cstate="print"/>
          <a:srcRect l="6250" r="15625"/>
          <a:stretch>
            <a:fillRect/>
          </a:stretch>
        </p:blipFill>
        <p:spPr>
          <a:xfrm>
            <a:off x="357158" y="3500438"/>
            <a:ext cx="3655669" cy="31175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142984"/>
            <a:ext cx="3071834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Мельница </a:t>
            </a:r>
          </a:p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для приготовления муки в домашних условиях</a:t>
            </a:r>
            <a:endParaRPr lang="ru-RU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Рисунок 4" descr="c94336e0feee66d943e7df2fb55f7cc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30" y="4500570"/>
            <a:ext cx="4071966" cy="135732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428604"/>
            <a:ext cx="2786082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Современное мельничное производство</a:t>
            </a:r>
            <a:endParaRPr lang="ru-RU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Рисунок 2" descr="Pomol-muk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39716" y="357167"/>
            <a:ext cx="4075652" cy="3071834"/>
          </a:xfrm>
          <a:prstGeom prst="rect">
            <a:avLst/>
          </a:prstGeom>
        </p:spPr>
      </p:pic>
      <p:pic>
        <p:nvPicPr>
          <p:cNvPr id="4" name="Рисунок 3" descr="84_kak-sozdat-uspeshnoe-melnichnoe-proizvodstv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714488"/>
            <a:ext cx="3929058" cy="2153674"/>
          </a:xfrm>
          <a:prstGeom prst="rect">
            <a:avLst/>
          </a:prstGeom>
        </p:spPr>
      </p:pic>
      <p:pic>
        <p:nvPicPr>
          <p:cNvPr id="6" name="Рисунок 5" descr="unnamed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4167878"/>
            <a:ext cx="3643338" cy="2104342"/>
          </a:xfrm>
          <a:prstGeom prst="rect">
            <a:avLst/>
          </a:prstGeom>
        </p:spPr>
      </p:pic>
      <p:pic>
        <p:nvPicPr>
          <p:cNvPr id="7" name="Рисунок 6" descr="mukomolproiz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3438" y="3714752"/>
            <a:ext cx="4069080" cy="27241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500174"/>
            <a:ext cx="235745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Сыплется мука </a:t>
            </a:r>
            <a:endParaRPr lang="ru-RU" dirty="0" smtClean="0"/>
          </a:p>
          <a:p>
            <a:pPr algn="ctr"/>
            <a:r>
              <a:rPr lang="ru-RU" dirty="0" smtClean="0"/>
              <a:t>Через </a:t>
            </a:r>
            <a:r>
              <a:rPr lang="ru-RU" dirty="0" smtClean="0"/>
              <a:t>край мешка. Станет тестом-</a:t>
            </a:r>
          </a:p>
          <a:p>
            <a:pPr algn="ctr"/>
            <a:r>
              <a:rPr lang="ru-RU" dirty="0" smtClean="0"/>
              <a:t>В квашне тесно.  </a:t>
            </a:r>
            <a:endParaRPr lang="ru-RU" dirty="0" smtClean="0"/>
          </a:p>
          <a:p>
            <a:pPr algn="ctr"/>
            <a:r>
              <a:rPr lang="ru-RU" dirty="0" smtClean="0"/>
              <a:t> </a:t>
            </a:r>
            <a:r>
              <a:rPr lang="ru-RU" dirty="0" smtClean="0"/>
              <a:t>Поставишь в печь, Пироги печь, </a:t>
            </a:r>
            <a:endParaRPr lang="ru-RU" dirty="0" smtClean="0"/>
          </a:p>
          <a:p>
            <a:pPr algn="ctr"/>
            <a:r>
              <a:rPr lang="ru-RU" dirty="0" smtClean="0"/>
              <a:t>Запах </a:t>
            </a:r>
            <a:r>
              <a:rPr lang="ru-RU" dirty="0" smtClean="0"/>
              <a:t>таков- </a:t>
            </a:r>
            <a:endParaRPr lang="ru-RU" dirty="0" smtClean="0"/>
          </a:p>
          <a:p>
            <a:pPr algn="ctr"/>
            <a:r>
              <a:rPr lang="ru-RU" dirty="0" smtClean="0"/>
              <a:t>Сыт </a:t>
            </a:r>
            <a:r>
              <a:rPr lang="ru-RU" dirty="0" smtClean="0"/>
              <a:t>без пирогов. </a:t>
            </a:r>
            <a:endParaRPr lang="ru-RU" dirty="0" smtClean="0"/>
          </a:p>
          <a:p>
            <a:pPr algn="ctr"/>
            <a:r>
              <a:rPr lang="ru-RU" dirty="0" smtClean="0"/>
              <a:t>А </a:t>
            </a:r>
            <a:r>
              <a:rPr lang="ru-RU" dirty="0" smtClean="0"/>
              <a:t>кусочек проглотишь - Ещё захочешь. </a:t>
            </a:r>
            <a:r>
              <a:rPr lang="ru-RU" dirty="0" smtClean="0"/>
              <a:t>В.Степанов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14348" y="714356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Мука</a:t>
            </a:r>
            <a:endParaRPr lang="ru-RU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Рисунок 3" descr="unnamed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4612" y="428604"/>
            <a:ext cx="3047118" cy="2143140"/>
          </a:xfrm>
          <a:prstGeom prst="rect">
            <a:avLst/>
          </a:prstGeom>
        </p:spPr>
      </p:pic>
      <p:pic>
        <p:nvPicPr>
          <p:cNvPr id="5" name="Рисунок 4" descr="image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6050" y="3500438"/>
            <a:ext cx="3286148" cy="2186782"/>
          </a:xfrm>
          <a:prstGeom prst="rect">
            <a:avLst/>
          </a:prstGeom>
        </p:spPr>
      </p:pic>
      <p:pic>
        <p:nvPicPr>
          <p:cNvPr id="6" name="Рисунок 5" descr="unnamed (4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388" y="1357298"/>
            <a:ext cx="237490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0364.jpg"/>
          <p:cNvPicPr>
            <a:picLocks noChangeAspect="1"/>
          </p:cNvPicPr>
          <p:nvPr/>
        </p:nvPicPr>
        <p:blipFill>
          <a:blip r:embed="rId2" cstate="print"/>
          <a:srcRect b="14459"/>
          <a:stretch>
            <a:fillRect/>
          </a:stretch>
        </p:blipFill>
        <p:spPr>
          <a:xfrm>
            <a:off x="642910" y="1142984"/>
            <a:ext cx="3451877" cy="2214578"/>
          </a:xfrm>
          <a:prstGeom prst="rect">
            <a:avLst/>
          </a:prstGeom>
        </p:spPr>
      </p:pic>
      <p:pic>
        <p:nvPicPr>
          <p:cNvPr id="3" name="Рисунок 2" descr="DSCN0361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rcRect t="4883" b="16992"/>
          <a:stretch>
            <a:fillRect/>
          </a:stretch>
        </p:blipFill>
        <p:spPr>
          <a:xfrm>
            <a:off x="4857752" y="1142984"/>
            <a:ext cx="3779520" cy="2214578"/>
          </a:xfrm>
          <a:prstGeom prst="rect">
            <a:avLst/>
          </a:prstGeom>
        </p:spPr>
      </p:pic>
      <p:pic>
        <p:nvPicPr>
          <p:cNvPr id="4" name="Рисунок 3" descr="DSCN0353.jpg"/>
          <p:cNvPicPr>
            <a:picLocks noChangeAspect="1"/>
          </p:cNvPicPr>
          <p:nvPr/>
        </p:nvPicPr>
        <p:blipFill>
          <a:blip r:embed="rId4" cstate="print"/>
          <a:srcRect r="18868" b="12109"/>
          <a:stretch>
            <a:fillRect/>
          </a:stretch>
        </p:blipFill>
        <p:spPr>
          <a:xfrm>
            <a:off x="4929190" y="3643314"/>
            <a:ext cx="3214710" cy="26118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14612" y="285728"/>
            <a:ext cx="364333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Побываем на пекарне</a:t>
            </a:r>
            <a:endParaRPr lang="ru-R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3643314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dirty="0" smtClean="0"/>
              <a:t>Напеку вам</a:t>
            </a:r>
            <a:r>
              <a:rPr lang="ru-RU" dirty="0" smtClean="0"/>
              <a:t>, друзья, пирожков</a:t>
            </a:r>
            <a:r>
              <a:rPr lang="ru-RU" dirty="0" smtClean="0"/>
              <a:t>.</a:t>
            </a:r>
          </a:p>
          <a:p>
            <a:pPr fontAlgn="base"/>
            <a:r>
              <a:rPr lang="ru-RU" dirty="0" smtClean="0"/>
              <a:t>Брызги радости брошу я в тесто,</a:t>
            </a:r>
          </a:p>
          <a:p>
            <a:pPr fontAlgn="base"/>
            <a:r>
              <a:rPr lang="ru-RU" dirty="0" smtClean="0"/>
              <a:t>Подолью аромата цветов,</a:t>
            </a:r>
          </a:p>
          <a:p>
            <a:pPr fontAlgn="base"/>
            <a:r>
              <a:rPr lang="ru-RU" dirty="0" smtClean="0"/>
              <a:t>Чтобы выпечка пахла чудесно.</a:t>
            </a:r>
          </a:p>
          <a:p>
            <a:pPr fontAlgn="base"/>
            <a:r>
              <a:rPr lang="ru-RU" dirty="0" smtClean="0"/>
              <a:t> </a:t>
            </a:r>
          </a:p>
          <a:p>
            <a:pPr fontAlgn="base"/>
            <a:r>
              <a:rPr lang="ru-RU" dirty="0" smtClean="0"/>
              <a:t>Покрошу много ласковых слов,</a:t>
            </a:r>
          </a:p>
          <a:p>
            <a:pPr fontAlgn="base"/>
            <a:r>
              <a:rPr lang="ru-RU" dirty="0" smtClean="0"/>
              <a:t>Приплюсую улыбку</a:t>
            </a:r>
            <a:r>
              <a:rPr lang="ru-RU" dirty="0" smtClean="0"/>
              <a:t>, терпенье. </a:t>
            </a:r>
            <a:endParaRPr lang="ru-RU" dirty="0" smtClean="0"/>
          </a:p>
          <a:p>
            <a:pPr fontAlgn="base"/>
            <a:r>
              <a:rPr lang="ru-RU" dirty="0" smtClean="0"/>
              <a:t>И добавлю в опару любовь,</a:t>
            </a:r>
          </a:p>
          <a:p>
            <a:pPr fontAlgn="base"/>
            <a:r>
              <a:rPr lang="ru-RU" dirty="0" smtClean="0"/>
              <a:t>И еще хоть немного везенья.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141</Words>
  <Application>Microsoft Office PowerPoint</Application>
  <PresentationFormat>Экран (4:3)</PresentationFormat>
  <Paragraphs>41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Евгений</dc:creator>
  <cp:lastModifiedBy>Евгений</cp:lastModifiedBy>
  <cp:revision>13</cp:revision>
  <dcterms:created xsi:type="dcterms:W3CDTF">2020-03-16T09:10:47Z</dcterms:created>
  <dcterms:modified xsi:type="dcterms:W3CDTF">2020-03-16T14:15:08Z</dcterms:modified>
</cp:coreProperties>
</file>