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7" r:id="rId13"/>
    <p:sldId id="269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11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20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08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377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34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9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2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4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67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2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CC0E-E751-440A-BA79-224FB2C891E9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3F1CC-BFAB-4908-B34B-868A92A9E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7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715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5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508000"/>
            <a:ext cx="10515600" cy="5842124"/>
          </a:xfrm>
        </p:spPr>
      </p:pic>
    </p:spTree>
    <p:extLst>
      <p:ext uri="{BB962C8B-B14F-4D97-AF65-F5344CB8AC3E}">
        <p14:creationId xmlns:p14="http://schemas.microsoft.com/office/powerpoint/2010/main" val="43332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лай так! - Разминка и физминутка для детей - Капитан Краб 🏃🦀🏀 Exercises f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0542"/>
            <a:ext cx="12192000" cy="6393242"/>
          </a:xfrm>
        </p:spPr>
      </p:pic>
    </p:spTree>
    <p:extLst>
      <p:ext uri="{BB962C8B-B14F-4D97-AF65-F5344CB8AC3E}">
        <p14:creationId xmlns:p14="http://schemas.microsoft.com/office/powerpoint/2010/main" val="152323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6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-521" t="7645" b="7764"/>
          <a:stretch/>
        </p:blipFill>
        <p:spPr>
          <a:xfrm>
            <a:off x="-63500" y="0"/>
            <a:ext cx="12255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8219" cy="3327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48" y="259126"/>
            <a:ext cx="4753052" cy="30682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3" t="30400" r="15867" b="18000"/>
          <a:stretch/>
        </p:blipFill>
        <p:spPr>
          <a:xfrm>
            <a:off x="3611594" y="2209802"/>
            <a:ext cx="4741334" cy="21843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27" r="8571" b="15842"/>
          <a:stretch/>
        </p:blipFill>
        <p:spPr>
          <a:xfrm>
            <a:off x="353153" y="3429000"/>
            <a:ext cx="3285066" cy="28744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3714750"/>
            <a:ext cx="27559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6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-521" t="7645" b="7764"/>
          <a:stretch/>
        </p:blipFill>
        <p:spPr>
          <a:xfrm>
            <a:off x="-63500" y="0"/>
            <a:ext cx="12255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3" t="30400" r="15867" b="18000"/>
          <a:stretch/>
        </p:blipFill>
        <p:spPr>
          <a:xfrm>
            <a:off x="150314" y="615142"/>
            <a:ext cx="12305422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96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-521" t="7645" b="7764"/>
          <a:stretch/>
        </p:blipFill>
        <p:spPr>
          <a:xfrm>
            <a:off x="-63500" y="0"/>
            <a:ext cx="12255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3" t="30400" r="15867" b="18000"/>
          <a:stretch/>
        </p:blipFill>
        <p:spPr>
          <a:xfrm>
            <a:off x="-332286" y="151477"/>
            <a:ext cx="12305422" cy="5669280"/>
          </a:xfrm>
          <a:prstGeom prst="rect">
            <a:avLst/>
          </a:prstGeom>
        </p:spPr>
      </p:pic>
      <p:pic>
        <p:nvPicPr>
          <p:cNvPr id="2" name="relaksaciya_-_muzyka_dlya_relaksacii_(iPle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2100" y="4944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66700"/>
            <a:ext cx="9753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79" y="0"/>
            <a:ext cx="9481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76287"/>
            <a:ext cx="104648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928687"/>
            <a:ext cx="95504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6687"/>
            <a:ext cx="93218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1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6" y="571500"/>
            <a:ext cx="10058400" cy="56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8" y="263525"/>
            <a:ext cx="5771976" cy="3698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2" y="263525"/>
            <a:ext cx="4993201" cy="3140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1" y="4064000"/>
            <a:ext cx="5088992" cy="2554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14" y="3505200"/>
            <a:ext cx="5509786" cy="323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41" y="365126"/>
            <a:ext cx="10527859" cy="5959474"/>
          </a:xfrm>
        </p:spPr>
      </p:pic>
    </p:spTree>
    <p:extLst>
      <p:ext uri="{BB962C8B-B14F-4D97-AF65-F5344CB8AC3E}">
        <p14:creationId xmlns:p14="http://schemas.microsoft.com/office/powerpoint/2010/main" val="38975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Широкоэкранный</PresentationFormat>
  <Paragraphs>0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Юрьевич</dc:creator>
  <cp:lastModifiedBy>Виталий Юрьевич</cp:lastModifiedBy>
  <cp:revision>5</cp:revision>
  <dcterms:created xsi:type="dcterms:W3CDTF">2020-02-09T14:01:54Z</dcterms:created>
  <dcterms:modified xsi:type="dcterms:W3CDTF">2020-03-01T04:57:34Z</dcterms:modified>
</cp:coreProperties>
</file>