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4" r:id="rId5"/>
    <p:sldId id="260" r:id="rId6"/>
    <p:sldId id="261" r:id="rId7"/>
    <p:sldId id="271" r:id="rId8"/>
    <p:sldId id="270" r:id="rId9"/>
    <p:sldId id="265" r:id="rId10"/>
    <p:sldId id="266" r:id="rId11"/>
    <p:sldId id="267" r:id="rId12"/>
    <p:sldId id="268" r:id="rId13"/>
    <p:sldId id="269" r:id="rId14"/>
    <p:sldId id="275" r:id="rId15"/>
    <p:sldId id="274" r:id="rId16"/>
    <p:sldId id="273" r:id="rId17"/>
    <p:sldId id="272" r:id="rId18"/>
    <p:sldId id="276" r:id="rId19"/>
    <p:sldId id="277" r:id="rId20"/>
    <p:sldId id="280" r:id="rId21"/>
    <p:sldId id="279" r:id="rId22"/>
    <p:sldId id="278" r:id="rId23"/>
    <p:sldId id="281" r:id="rId24"/>
    <p:sldId id="282" r:id="rId25"/>
    <p:sldId id="285" r:id="rId26"/>
    <p:sldId id="284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4660"/>
  </p:normalViewPr>
  <p:slideViewPr>
    <p:cSldViewPr>
      <p:cViewPr varScale="1">
        <p:scale>
          <a:sx n="87" d="100"/>
          <a:sy n="87" d="100"/>
        </p:scale>
        <p:origin x="150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D6F8-0BB5-435B-BAF2-A888D3D0F455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FAA-D556-4826-AC5E-0E6350CD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D6F8-0BB5-435B-BAF2-A888D3D0F455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FAA-D556-4826-AC5E-0E6350CD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D6F8-0BB5-435B-BAF2-A888D3D0F455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FAA-D556-4826-AC5E-0E6350CD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D6F8-0BB5-435B-BAF2-A888D3D0F455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FAA-D556-4826-AC5E-0E6350CD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D6F8-0BB5-435B-BAF2-A888D3D0F455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FAA-D556-4826-AC5E-0E6350CD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D6F8-0BB5-435B-BAF2-A888D3D0F455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FAA-D556-4826-AC5E-0E6350CD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D6F8-0BB5-435B-BAF2-A888D3D0F455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FAA-D556-4826-AC5E-0E6350CD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D6F8-0BB5-435B-BAF2-A888D3D0F455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FAA-D556-4826-AC5E-0E6350CD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D6F8-0BB5-435B-BAF2-A888D3D0F455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FAA-D556-4826-AC5E-0E6350CD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D6F8-0BB5-435B-BAF2-A888D3D0F455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FAA-D556-4826-AC5E-0E6350CD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D6F8-0BB5-435B-BAF2-A888D3D0F455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FAA-D556-4826-AC5E-0E6350CD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1D6F8-0BB5-435B-BAF2-A888D3D0F455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22FAA-D556-4826-AC5E-0E6350CD19E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463472339_maxres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1124744"/>
            <a:ext cx="4400505" cy="4168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188640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Группа «Солнышко»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5103674"/>
            <a:ext cx="882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лагерь «</a:t>
            </a:r>
            <a:r>
              <a:rPr lang="ru-RU" sz="5400" b="1">
                <a:solidFill>
                  <a:schemeClr val="bg1"/>
                </a:solidFill>
              </a:rPr>
              <a:t>Чайка»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699" y="807046"/>
            <a:ext cx="8750789" cy="557428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64155"/>
            <a:ext cx="8856983" cy="588186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08" y="548680"/>
            <a:ext cx="8748972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8672625" cy="57871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780782"/>
            <a:ext cx="8820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Саперы обезвреживают снаряды с минного поля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496" y="466344"/>
            <a:ext cx="8827008" cy="5925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6136" y="764704"/>
            <a:ext cx="29523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Раненому бойцу была оказана срочная помощь военными медсестрами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88640"/>
            <a:ext cx="6972240" cy="5947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6021288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Проверка стрелков на меткость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4664"/>
            <a:ext cx="5007890" cy="6264696"/>
          </a:xfrm>
          <a:prstGeom prst="rect">
            <a:avLst/>
          </a:prstGeom>
        </p:spPr>
      </p:pic>
      <p:pic>
        <p:nvPicPr>
          <p:cNvPr id="6" name="Рисунок 5" descr="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404664"/>
            <a:ext cx="3503859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8640"/>
            <a:ext cx="9144000" cy="609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615011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Отряд разведчиков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9144000" cy="57197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5949280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Отряд взрослых разведчиков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004" y="188640"/>
            <a:ext cx="8856984" cy="5904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6027003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err="1"/>
              <a:t>Урааа</a:t>
            </a:r>
            <a:r>
              <a:rPr lang="ru-RU" sz="4800" b="1" dirty="0"/>
              <a:t>! Обнаружили Флаг!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60648"/>
            <a:ext cx="7560840" cy="5040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5288340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Готовы к встрече своих бойцов воспитатели: Степаненко Наталья Николаевна и </a:t>
            </a:r>
          </a:p>
          <a:p>
            <a:pPr algn="ctr"/>
            <a:r>
              <a:rPr lang="ru-RU" sz="3200" b="1" dirty="0"/>
              <a:t>Ковалева Светлана Леонидовна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8748464" cy="5319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5733256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/>
              <a:t>Мы – Команда!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2516" y="381000"/>
            <a:ext cx="9216516" cy="6144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3501008"/>
            <a:ext cx="3024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А теперь, вперёд на обед!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08685"/>
            <a:ext cx="9144000" cy="3449315"/>
          </a:xfrm>
          <a:prstGeom prst="rect">
            <a:avLst/>
          </a:prstGeom>
        </p:spPr>
      </p:pic>
      <p:pic>
        <p:nvPicPr>
          <p:cNvPr id="6" name="Рисунок 5" descr="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6938" y="0"/>
            <a:ext cx="3910038" cy="4509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936" y="476672"/>
            <a:ext cx="4824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/>
              <a:t>Очень вкусно </a:t>
            </a:r>
          </a:p>
          <a:p>
            <a:pPr algn="ctr"/>
            <a:r>
              <a:rPr lang="ru-RU" sz="6000" b="1" dirty="0"/>
              <a:t>и</a:t>
            </a:r>
          </a:p>
          <a:p>
            <a:pPr algn="ctr"/>
            <a:r>
              <a:rPr lang="ru-RU" sz="6000" b="1" dirty="0"/>
              <a:t> сытно!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1088" y="1512730"/>
            <a:ext cx="7962912" cy="5345270"/>
          </a:xfrm>
          <a:prstGeom prst="rect">
            <a:avLst/>
          </a:prstGeom>
        </p:spPr>
      </p:pic>
      <p:pic>
        <p:nvPicPr>
          <p:cNvPr id="8" name="Рисунок 7" descr="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4716016" cy="32978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16016" y="188640"/>
            <a:ext cx="44279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Подкрепившись, набравшись сил, можем посоревноваться </a:t>
            </a:r>
          </a:p>
          <a:p>
            <a:pPr algn="ctr"/>
            <a:r>
              <a:rPr lang="ru-RU" sz="4000" b="1" dirty="0"/>
              <a:t>и в силе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10367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Полезная часть встречи: ребята и родители развешали кормушки с кормом для пернатых друзей</a:t>
            </a:r>
          </a:p>
        </p:txBody>
      </p:sp>
      <p:pic>
        <p:nvPicPr>
          <p:cNvPr id="7" name="Рисунок 6" descr="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0"/>
            <a:ext cx="3394546" cy="5229200"/>
          </a:xfrm>
          <a:prstGeom prst="rect">
            <a:avLst/>
          </a:prstGeom>
        </p:spPr>
      </p:pic>
      <p:pic>
        <p:nvPicPr>
          <p:cNvPr id="8" name="Рисунок 7" descr="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0"/>
            <a:ext cx="3388683" cy="51953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8270646" cy="636700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08720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Выражаем огромную благодарность директору ДОЛ "Чайка" </a:t>
            </a:r>
          </a:p>
          <a:p>
            <a:pPr algn="ctr"/>
            <a:r>
              <a:rPr lang="ru-RU" sz="4400" b="1" dirty="0" err="1"/>
              <a:t>Орколайнен</a:t>
            </a:r>
            <a:r>
              <a:rPr lang="ru-RU" sz="4400" b="1" dirty="0"/>
              <a:t> Наталье </a:t>
            </a:r>
            <a:r>
              <a:rPr lang="ru-RU" sz="4400" b="1"/>
              <a:t>Викторовне </a:t>
            </a:r>
          </a:p>
          <a:p>
            <a:pPr algn="ctr"/>
            <a:r>
              <a:rPr lang="ru-RU" sz="4400" b="1"/>
              <a:t>за </a:t>
            </a:r>
            <a:r>
              <a:rPr lang="ru-RU" sz="4400" b="1" dirty="0"/>
              <a:t>предоставленную возможность провести патриотическую игру «Зарница» на территории лагеря!</a:t>
            </a:r>
          </a:p>
          <a:p>
            <a:endParaRPr lang="ru-RU" sz="36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1268760"/>
            <a:ext cx="73448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/>
              <a:t>Спасибо</a:t>
            </a:r>
          </a:p>
          <a:p>
            <a:pPr algn="ctr"/>
            <a:r>
              <a:rPr lang="ru-RU" sz="7200" b="1" dirty="0"/>
              <a:t>за</a:t>
            </a:r>
          </a:p>
          <a:p>
            <a:pPr algn="ctr"/>
            <a:r>
              <a:rPr lang="ru-RU" sz="7200" b="1" dirty="0"/>
              <a:t>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88640"/>
            <a:ext cx="7718034" cy="5040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5373216"/>
            <a:ext cx="87484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А вот и наши бойцы прибыли: </a:t>
            </a:r>
          </a:p>
          <a:p>
            <a:pPr algn="ctr"/>
            <a:r>
              <a:rPr lang="ru-RU" sz="4400" b="1" dirty="0"/>
              <a:t>дети и родители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8460432" cy="5640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5042118"/>
            <a:ext cx="8892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Начинаем спортивный праздник «Зарница», посвящённый тем, кто служит, и будет служить в рядах Вооружённых сил Российской Федерации. </a:t>
            </a:r>
          </a:p>
          <a:p>
            <a:r>
              <a:rPr lang="ru-RU" sz="2800" b="1" dirty="0"/>
              <a:t>Парад смирно! Равнение на флаг!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5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454" y="260648"/>
            <a:ext cx="8843092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8316416" cy="55442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5517232"/>
            <a:ext cx="8424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Интеллектуальная викторина </a:t>
            </a:r>
          </a:p>
          <a:p>
            <a:pPr algn="ctr"/>
            <a:r>
              <a:rPr lang="ru-RU" sz="4400" b="1" dirty="0"/>
              <a:t>для детей и родителей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6632"/>
            <a:ext cx="8784468" cy="5856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934670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Команды, ваш девиз!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8748972" cy="58326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5949280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Получение пакетов с картами для выполнения заданий. </a:t>
            </a:r>
          </a:p>
          <a:p>
            <a:pPr algn="ctr"/>
            <a:r>
              <a:rPr lang="ru-RU" sz="2400" b="1" dirty="0"/>
              <a:t>Задача: обнаружить Флаг!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b0af2e3b9115b94a2c4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27476" cy="3284984"/>
          </a:xfrm>
          <a:prstGeom prst="rect">
            <a:avLst/>
          </a:prstGeom>
        </p:spPr>
      </p:pic>
      <p:pic>
        <p:nvPicPr>
          <p:cNvPr id="7" name="Рисунок 6" descr="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3573" y="2904142"/>
            <a:ext cx="6290427" cy="39538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48064" y="188640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«Переправа с хитростью»</a:t>
            </a:r>
          </a:p>
        </p:txBody>
      </p:sp>
      <p:pic>
        <p:nvPicPr>
          <p:cNvPr id="9" name="Рисунок 8" descr="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3501009"/>
            <a:ext cx="2610214" cy="31683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187</Words>
  <Application>Microsoft Office PowerPoint</Application>
  <PresentationFormat>Экран (4:3)</PresentationFormat>
  <Paragraphs>34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ucer</dc:creator>
  <cp:lastModifiedBy>Алексей</cp:lastModifiedBy>
  <cp:revision>13</cp:revision>
  <dcterms:created xsi:type="dcterms:W3CDTF">2018-02-20T09:08:11Z</dcterms:created>
  <dcterms:modified xsi:type="dcterms:W3CDTF">2020-01-25T07:00:27Z</dcterms:modified>
</cp:coreProperties>
</file>