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5" r:id="rId5"/>
    <p:sldId id="276" r:id="rId6"/>
    <p:sldId id="277" r:id="rId7"/>
    <p:sldId id="261" r:id="rId8"/>
    <p:sldId id="263" r:id="rId9"/>
    <p:sldId id="259" r:id="rId10"/>
    <p:sldId id="264" r:id="rId11"/>
    <p:sldId id="265" r:id="rId12"/>
    <p:sldId id="266" r:id="rId13"/>
    <p:sldId id="278" r:id="rId14"/>
    <p:sldId id="267" r:id="rId15"/>
    <p:sldId id="268" r:id="rId16"/>
    <p:sldId id="269" r:id="rId17"/>
    <p:sldId id="270" r:id="rId18"/>
    <p:sldId id="271" r:id="rId19"/>
    <p:sldId id="279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0491E-BD7A-4813-BC53-446D5FDCCBB7}" type="datetimeFigureOut">
              <a:rPr lang="ru-RU" smtClean="0"/>
              <a:pPr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DB185-6ED0-40CB-A339-BAFBB1EDC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3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inh-nen-cho-slide-powerpoint-moi-nhat-2016-anh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4797152"/>
            <a:ext cx="4928592" cy="115212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Воспитатели:</a:t>
            </a:r>
          </a:p>
          <a:p>
            <a:pPr algn="l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Степаненко Наталья Николаевна</a:t>
            </a:r>
          </a:p>
          <a:p>
            <a:pPr algn="l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Ковалева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ветлана Леонидовна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884368" cy="1470025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руппа «Солнышко»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2060848"/>
            <a:ext cx="74438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«Все профессии важны,</a:t>
            </a:r>
            <a:b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профессии нужны!»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 descr="solnyshko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88640"/>
            <a:ext cx="935439" cy="859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62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32661"/>
            <a:ext cx="9324528" cy="7190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6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4123"/>
            <a:ext cx="9144000" cy="70521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6561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Мы провели «профессиональный» КВН, где наши родители рассказали о своей профессии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DSC_62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9209264" cy="31092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Расширили знания о разнообразии мира профессий через своих родителей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2267744" cy="1275606"/>
          </a:xfrm>
          <a:prstGeom prst="rect">
            <a:avLst/>
          </a:prstGeom>
        </p:spPr>
      </p:pic>
      <p:pic>
        <p:nvPicPr>
          <p:cNvPr id="8" name="Рисунок 7" descr="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1412776"/>
            <a:ext cx="1851670" cy="2468893"/>
          </a:xfrm>
          <a:prstGeom prst="rect">
            <a:avLst/>
          </a:prstGeom>
        </p:spPr>
      </p:pic>
      <p:pic>
        <p:nvPicPr>
          <p:cNvPr id="9" name="Рисунок 8" descr="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2" y="1484784"/>
            <a:ext cx="1763688" cy="2939480"/>
          </a:xfrm>
          <a:prstGeom prst="rect">
            <a:avLst/>
          </a:prstGeom>
        </p:spPr>
      </p:pic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1556792"/>
            <a:ext cx="2303748" cy="1535832"/>
          </a:xfrm>
          <a:prstGeom prst="rect">
            <a:avLst/>
          </a:prstGeom>
        </p:spPr>
      </p:pic>
      <p:pic>
        <p:nvPicPr>
          <p:cNvPr id="11" name="Рисунок 10" descr="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4455114"/>
            <a:ext cx="3203848" cy="2402886"/>
          </a:xfrm>
          <a:prstGeom prst="rect">
            <a:avLst/>
          </a:prstGeom>
        </p:spPr>
      </p:pic>
      <p:pic>
        <p:nvPicPr>
          <p:cNvPr id="12" name="Рисунок 11" descr="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389107"/>
            <a:ext cx="1851670" cy="2468893"/>
          </a:xfrm>
          <a:prstGeom prst="rect">
            <a:avLst/>
          </a:prstGeom>
        </p:spPr>
      </p:pic>
      <p:pic>
        <p:nvPicPr>
          <p:cNvPr id="13" name="Рисунок 12" descr="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2996952"/>
            <a:ext cx="1640781" cy="2916944"/>
          </a:xfrm>
          <a:prstGeom prst="rect">
            <a:avLst/>
          </a:prstGeom>
        </p:spPr>
      </p:pic>
      <p:pic>
        <p:nvPicPr>
          <p:cNvPr id="14" name="Рисунок 13" descr="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91680" y="3590574"/>
            <a:ext cx="2912369" cy="3267426"/>
          </a:xfrm>
          <a:prstGeom prst="rect">
            <a:avLst/>
          </a:prstGeom>
        </p:spPr>
      </p:pic>
      <p:pic>
        <p:nvPicPr>
          <p:cNvPr id="16" name="Рисунок 15" descr="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636912"/>
            <a:ext cx="1296144" cy="1728192"/>
          </a:xfrm>
          <a:prstGeom prst="rect">
            <a:avLst/>
          </a:prstGeom>
        </p:spPr>
      </p:pic>
      <p:pic>
        <p:nvPicPr>
          <p:cNvPr id="17" name="Рисунок 16" descr="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55976" y="4819122"/>
            <a:ext cx="1512168" cy="2038878"/>
          </a:xfrm>
          <a:prstGeom prst="rect">
            <a:avLst/>
          </a:prstGeom>
        </p:spPr>
      </p:pic>
      <p:pic>
        <p:nvPicPr>
          <p:cNvPr id="18" name="Рисунок 17" descr="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27984" y="2924944"/>
            <a:ext cx="1263579" cy="2249488"/>
          </a:xfrm>
          <a:prstGeom prst="rect">
            <a:avLst/>
          </a:prstGeom>
        </p:spPr>
      </p:pic>
      <p:pic>
        <p:nvPicPr>
          <p:cNvPr id="19" name="Рисунок 18" descr="1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55776" y="3212976"/>
            <a:ext cx="1883701" cy="1412776"/>
          </a:xfrm>
          <a:prstGeom prst="rect">
            <a:avLst/>
          </a:prstGeom>
        </p:spPr>
      </p:pic>
      <p:pic>
        <p:nvPicPr>
          <p:cNvPr id="20" name="Рисунок 19" descr="1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71600" y="2780928"/>
            <a:ext cx="1883701" cy="1412776"/>
          </a:xfrm>
          <a:prstGeom prst="rect">
            <a:avLst/>
          </a:prstGeom>
        </p:spPr>
      </p:pic>
      <p:pic>
        <p:nvPicPr>
          <p:cNvPr id="21" name="Рисунок 20" descr="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1628800"/>
            <a:ext cx="1800200" cy="135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_62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0"/>
            <a:ext cx="983830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Мы собирали мозаику и отгадывали профессию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DSC_62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7"/>
            <a:ext cx="4716016" cy="3938604"/>
          </a:xfrm>
          <a:prstGeom prst="rect">
            <a:avLst/>
          </a:prstGeom>
        </p:spPr>
      </p:pic>
      <p:pic>
        <p:nvPicPr>
          <p:cNvPr id="6" name="Рисунок 5" descr="DSC_62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0600" y="1412776"/>
            <a:ext cx="4463400" cy="3251044"/>
          </a:xfrm>
          <a:prstGeom prst="rect">
            <a:avLst/>
          </a:prstGeom>
        </p:spPr>
      </p:pic>
      <p:pic>
        <p:nvPicPr>
          <p:cNvPr id="7" name="Рисунок 6" descr="DSC_6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4376226"/>
            <a:ext cx="4392488" cy="2481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Угадывали чей инструмент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DSC_62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80749"/>
            <a:ext cx="7668344" cy="5677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Играли в профессии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DSC_62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95954"/>
            <a:ext cx="9144000" cy="5362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Изготовили альбом о профессиях наших родителей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PB03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3536"/>
            <a:ext cx="9144000" cy="5234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841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Почитайте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 детьми: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 descr="6757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2627784" cy="3464181"/>
          </a:xfrm>
          <a:prstGeom prst="rect">
            <a:avLst/>
          </a:prstGeom>
        </p:spPr>
      </p:pic>
      <p:pic>
        <p:nvPicPr>
          <p:cNvPr id="7" name="Рисунок 6" descr="image_89815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60648"/>
            <a:ext cx="2699792" cy="3366314"/>
          </a:xfrm>
          <a:prstGeom prst="rect">
            <a:avLst/>
          </a:prstGeom>
        </p:spPr>
      </p:pic>
      <p:pic>
        <p:nvPicPr>
          <p:cNvPr id="8" name="Рисунок 7" descr="main_im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664202"/>
            <a:ext cx="2195736" cy="3193798"/>
          </a:xfrm>
          <a:prstGeom prst="rect">
            <a:avLst/>
          </a:prstGeom>
        </p:spPr>
      </p:pic>
      <p:pic>
        <p:nvPicPr>
          <p:cNvPr id="9" name="Рисунок 8" descr="родари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420888"/>
            <a:ext cx="2520280" cy="3544144"/>
          </a:xfrm>
          <a:prstGeom prst="rect">
            <a:avLst/>
          </a:prstGeom>
        </p:spPr>
      </p:pic>
      <p:pic>
        <p:nvPicPr>
          <p:cNvPr id="10" name="Рисунок 9" descr="af2b3fee5ad7842ce643802d6110a0c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5" y="3717032"/>
            <a:ext cx="2440581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518457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Профессии много в мире есть,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Их невозможно перечесть.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Сегодня многие нужны,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 актуальны, и важны.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ы скорее подрастай,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Профессией овладевай.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Старайся в деле первым быть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 людям пользу приносить.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808312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  <a:t>Спасибо</a:t>
            </a:r>
            <a:b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  <a:t>за </a:t>
            </a:r>
            <a:b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  <a:t>внимание!</a:t>
            </a:r>
            <a:endParaRPr lang="ru-RU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Мы 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исовали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профессии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7236296" cy="5427222"/>
          </a:xfrm>
          <a:prstGeom prst="rect">
            <a:avLst/>
          </a:prstGeom>
        </p:spPr>
      </p:pic>
      <p:pic>
        <p:nvPicPr>
          <p:cNvPr id="6" name="Рисунок 5" descr="1485217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0"/>
            <a:ext cx="2664296" cy="3932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Мы 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исовали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профессии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7236296" cy="5427222"/>
          </a:xfrm>
          <a:prstGeom prst="rect">
            <a:avLst/>
          </a:prstGeom>
        </p:spPr>
      </p:pic>
      <p:pic>
        <p:nvPicPr>
          <p:cNvPr id="7" name="Рисунок 6" descr="sm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5040" y="260648"/>
            <a:ext cx="2778960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Мы 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исовали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профессии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7236296" cy="5427222"/>
          </a:xfrm>
          <a:prstGeom prst="rect">
            <a:avLst/>
          </a:prstGeom>
        </p:spPr>
      </p:pic>
      <p:pic>
        <p:nvPicPr>
          <p:cNvPr id="7" name="Рисунок 6" descr="sm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1770" y="260648"/>
            <a:ext cx="2165500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Мы 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исовали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профессии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7236296" cy="5427222"/>
          </a:xfrm>
          <a:prstGeom prst="rect">
            <a:avLst/>
          </a:prstGeom>
        </p:spPr>
      </p:pic>
      <p:pic>
        <p:nvPicPr>
          <p:cNvPr id="7" name="Рисунок 6" descr="sm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6842" y="260648"/>
            <a:ext cx="3257158" cy="323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Успешно получили новые навыки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DSC_61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4369930" cy="5400600"/>
          </a:xfrm>
          <a:prstGeom prst="rect">
            <a:avLst/>
          </a:prstGeom>
        </p:spPr>
      </p:pic>
      <p:pic>
        <p:nvPicPr>
          <p:cNvPr id="6" name="Рисунок 5" descr="DSC_62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052736"/>
            <a:ext cx="4499992" cy="5377306"/>
          </a:xfrm>
          <a:prstGeom prst="rect">
            <a:avLst/>
          </a:prstGeom>
        </p:spPr>
      </p:pic>
      <p:pic>
        <p:nvPicPr>
          <p:cNvPr id="7" name="Рисунок 6" descr="pyalc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157192"/>
            <a:ext cx="2664296" cy="1865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Рисунок 10" descr="DSC_6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16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_6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428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82</Words>
  <Application>Microsoft Office PowerPoint</Application>
  <PresentationFormat>Экран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группа «Солнышко»</vt:lpstr>
      <vt:lpstr>Профессии много в мире есть, Их невозможно перечесть. Сегодня многие нужны, И актуальны, и важны. И ты скорее подрастай, Профессией овладевай. Старайся в деле первым быть И людям пользу приносить. </vt:lpstr>
      <vt:lpstr>Мы рисовали профессии</vt:lpstr>
      <vt:lpstr>Мы рисовали профессии</vt:lpstr>
      <vt:lpstr>Мы рисовали профессии</vt:lpstr>
      <vt:lpstr>Мы рисовали профессии</vt:lpstr>
      <vt:lpstr>Успешно получили новые навыки</vt:lpstr>
      <vt:lpstr>Слайд 8</vt:lpstr>
      <vt:lpstr>Слайд 9</vt:lpstr>
      <vt:lpstr>Слайд 10</vt:lpstr>
      <vt:lpstr>Слайд 11</vt:lpstr>
      <vt:lpstr>Мы провели «профессиональный» КВН, где наши родители рассказали о своей профессии</vt:lpstr>
      <vt:lpstr>Расширили знания о разнообразии мира профессий через своих родителей</vt:lpstr>
      <vt:lpstr>Слайд 14</vt:lpstr>
      <vt:lpstr>Мы собирали мозаику и отгадывали профессию</vt:lpstr>
      <vt:lpstr>Угадывали чей инструмент</vt:lpstr>
      <vt:lpstr>Играли в профессии</vt:lpstr>
      <vt:lpstr>Изготовили альбом о профессиях наших родителей </vt:lpstr>
      <vt:lpstr>Почитайте  с детьми:</vt:lpstr>
      <vt:lpstr>Спасибо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«Солнышко»</dc:title>
  <dc:creator>ucer</dc:creator>
  <cp:lastModifiedBy>ucer</cp:lastModifiedBy>
  <cp:revision>22</cp:revision>
  <dcterms:created xsi:type="dcterms:W3CDTF">2017-10-29T12:51:13Z</dcterms:created>
  <dcterms:modified xsi:type="dcterms:W3CDTF">2017-11-03T03:27:04Z</dcterms:modified>
</cp:coreProperties>
</file>