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3" r:id="rId9"/>
    <p:sldId id="264" r:id="rId10"/>
    <p:sldId id="266" r:id="rId11"/>
    <p:sldId id="267" r:id="rId12"/>
    <p:sldId id="273" r:id="rId13"/>
    <p:sldId id="268" r:id="rId14"/>
    <p:sldId id="262" r:id="rId15"/>
    <p:sldId id="261" r:id="rId16"/>
    <p:sldId id="274" r:id="rId17"/>
    <p:sldId id="276" r:id="rId18"/>
    <p:sldId id="277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0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184" cy="68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747" y="692696"/>
            <a:ext cx="8801100" cy="28083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Соблюдение санитарных требований при организации питания детей в ДОО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0383" y="3284984"/>
            <a:ext cx="8748464" cy="9361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6 «Ромашка»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4797150"/>
            <a:ext cx="272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Попок З. В., заведующий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КАМЕРЫ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832" y="908720"/>
            <a:ext cx="4363716" cy="49574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НИЗКОТЕМПЕРАТУРНАЯ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00672" y="980728"/>
            <a:ext cx="4365267" cy="4237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СРЕДНЕТЕМПЕРАТУРНАЯ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57" y="1484784"/>
            <a:ext cx="361400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Юлия Князева\Desktop\кухня\Новая папка\DSC08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0" y="1484784"/>
            <a:ext cx="335532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УЧАСТОК РАЗДАЧИ ГОТОВОЙ ПИЩИ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980728"/>
            <a:ext cx="3816424" cy="573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2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УЧАСТОК РАЗДАЧИ ГОТОВОЙ ПИЩИ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7" y="980728"/>
            <a:ext cx="3816424" cy="573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Юлия Князева\Desktop\кухня\DSC08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851481" cy="428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УЧАСТОК ХРАНЕНИЯ ИНВЕНТАРЯ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Юлия Князева\Desktop\кухня\DSC083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/>
          <a:stretch/>
        </p:blipFill>
        <p:spPr bwMode="auto">
          <a:xfrm>
            <a:off x="2649431" y="1124744"/>
            <a:ext cx="3845137" cy="543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3086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МОЕЧНАЯ КУХОННОЙ ПОСУДЫ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08990"/>
            <a:ext cx="3600400" cy="540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Юлия Князева\Desktop\кухня\DSC08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6" y="980728"/>
            <a:ext cx="3690241" cy="5543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МОЕЧНАЯ </a:t>
            </a:r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>ИЗОМЕТРИЧЕСКОЙ ТАРЫ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/>
        </p:blipFill>
        <p:spPr>
          <a:xfrm>
            <a:off x="2287249" y="908720"/>
            <a:ext cx="425328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0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ОБОРУДОВАНИЕ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14904" b="9978"/>
          <a:stretch/>
        </p:blipFill>
        <p:spPr>
          <a:xfrm>
            <a:off x="4580638" y="1268760"/>
            <a:ext cx="4422621" cy="274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Юлия Князева\Downloads\18-12-2018_04-13-10\IMG-20181217-WA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0" b="2750"/>
          <a:stretch/>
        </p:blipFill>
        <p:spPr bwMode="auto">
          <a:xfrm>
            <a:off x="152279" y="1105200"/>
            <a:ext cx="4428359" cy="5562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 Князева\Downloads\18-12-2018_04-13-10\IMG-20181217-WA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t="17661" b="13779"/>
          <a:stretch/>
        </p:blipFill>
        <p:spPr bwMode="auto">
          <a:xfrm>
            <a:off x="5652120" y="3886217"/>
            <a:ext cx="2004410" cy="286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3683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НОРОВИРУСНАЯ ИНФЕКЦИЯ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785813"/>
            <a:ext cx="8786813" cy="58578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НОРОВИРУС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РНК-содержащий микроб, вызывающий заболевания желудочно-кишечного тракта.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F379753-1510-4FD4-B337-6C4DF926EB70}" type="slidenum"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 Князева\Downloads\novov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09" y="3068960"/>
            <a:ext cx="5009182" cy="3187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7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3683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НОРОВИРУСНАЯ ИНФЕКЦИЯ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85813"/>
            <a:ext cx="8786813" cy="5857875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пути передачи норовируса: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человек может заразиться, например, употребив в пищу немытые фрукты или овощи, разнообразные продукты, не проходящие термическую обработку;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человек заражается, выпив некоторое количество жидкости, содержащей вирус (бутилированная вода), при заглатывании воды при купании из водоемов, бассейнов;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контактно-бытовой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вирус попадает в организм через немытые руки, предметы обихода, посуду и т.д.; 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аэрозольный механизм передачи инфекции</a:t>
            </a:r>
            <a:endParaRPr lang="ru-RU" dirty="0" smtClean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188F355-1CCE-4BAD-A29C-6DBF881EA8E6}" type="slidenum"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2968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НОРОВИРУСНАЯ ИНФЕКЦИЯ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715375" cy="5857875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Инкубационный период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(период с момента заражения до появления первых симптомов заболевания)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составляет 12-48 ч.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заболевания</a:t>
            </a:r>
            <a:r>
              <a:rPr lang="ru-RU" sz="3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2-5 дней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Норовирусы могут длительно сохранять инфекционные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(заразные) свойства (</a:t>
            </a: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28 дней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 более)</a:t>
            </a: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на различных видах поверхностей.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Заболеваемость норовирусной инфекцией имеет 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осенне-зимне-весеннюю сезонность.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Норовирусы поражают население всех возрастных групп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вспышки норовирусного гастроэнтерита возникают среди детей, взрослых и пожилых людей.</a:t>
            </a:r>
            <a:endParaRPr lang="ru-RU" sz="35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AF472C-ECB2-4F81-9E32-59D53E0FF2D4}" type="slidenum"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184" cy="68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01" y="692696"/>
            <a:ext cx="8686800" cy="502657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15 мая 2013 г. № 26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35863" cy="8501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ПРОФИЛАКТИЧЕСКИЕ 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196752"/>
            <a:ext cx="8715375" cy="5446936"/>
          </a:xfrm>
        </p:spPr>
        <p:txBody>
          <a:bodyPr rtlCol="0">
            <a:norm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индивидуальных санитарно-гигиенических норм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Употребление кипяченной воды.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Тщательное мытье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овощей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Термическая обработка продуктов питания.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Частое проветривание помещения.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Обеззараживание воздуха в местах массового скопления людей с помощью бактерицидного облучателя.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AF472C-ECB2-4F81-9E32-59D53E0FF2D4}" type="slidenum"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AF472C-ECB2-4F81-9E32-59D53E0FF2D4}" type="slidenum"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586551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184" cy="68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859216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901700" algn="l"/>
                <a:tab pos="1169988" algn="l"/>
                <a:tab pos="125095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XIII.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оборудованию пищеблока, инвентарю, посуде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XIV.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условиям хранения, приготовления и реализации пищевых продуктов и кулинарных изделий</a:t>
            </a:r>
          </a:p>
          <a:p>
            <a:pPr marL="0" indent="0" algn="just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XV.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составлению меню для организации питания детей разного возраста</a:t>
            </a:r>
          </a:p>
          <a:p>
            <a:pPr marL="0" indent="0" algn="just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XVI.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Требования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перевозке и приему пищевых продуктов в дошкольные образовательные организации</a:t>
            </a:r>
          </a:p>
          <a:p>
            <a:pPr marL="0" indent="0" algn="just">
              <a:buNone/>
              <a:tabLst>
                <a:tab pos="1169988" algn="l"/>
              </a:tabLst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XVII.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санитарному содержанию помещений дошкольных образовательных организаций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ГОРЯЧИЙ ЦЕХ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80320" cy="512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Юлия Князева\Downloads\18-12-2018_04-13-10\IMG-20181217-WA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9313"/>
          <a:stretch/>
        </p:blipFill>
        <p:spPr bwMode="auto">
          <a:xfrm>
            <a:off x="323528" y="1632702"/>
            <a:ext cx="5573902" cy="402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ХОЛОДНЫЙ ЦЕХ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5113520" cy="340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466817" cy="520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8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МЯСО-РЫБНЫЙ ЦЕХ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48880"/>
            <a:ext cx="4370462" cy="290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Юлия Князева\Desktop\кухня\DSC083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8"/>
          <a:stretch/>
        </p:blipFill>
        <p:spPr bwMode="auto">
          <a:xfrm>
            <a:off x="467544" y="1412776"/>
            <a:ext cx="4071798" cy="47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ОВОЩНОЙ ЦЕХ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522600" cy="529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Юлия Князева\Desktop\кухня\DSC083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/>
          <a:stretch/>
        </p:blipFill>
        <p:spPr bwMode="auto">
          <a:xfrm>
            <a:off x="752699" y="1052736"/>
            <a:ext cx="4167397" cy="540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КЛАДОВАЯ СЫПУЧИХ ПРОДУКТОВ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01288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2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 Князева\Desktop\creative-backgrounds-for-powerpo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КЛАДОВАЯ ОВОЩЕЙ С ОТДЕЛЕНИЕМ ПЕРВИЧНОЙ ОБРАБОТКИ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6414"/>
            <a:ext cx="3371847" cy="506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 Князева\Desktop\кухня\DSC083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28000"/>
          <a:stretch/>
        </p:blipFill>
        <p:spPr bwMode="auto">
          <a:xfrm>
            <a:off x="6972545" y="2492896"/>
            <a:ext cx="1965159" cy="2619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Юлия Князева\Desktop\кухня\DSC08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80741"/>
            <a:ext cx="3275856" cy="492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351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Соблюдение санитарных требований при организации питания детей в ДОО</vt:lpstr>
      <vt:lpstr>Постановление Главного государственного санитарного врача РФ от 15 мая 2013 г. № 26 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  </vt:lpstr>
      <vt:lpstr>Презентация PowerPoint</vt:lpstr>
      <vt:lpstr>ГОРЯЧИЙ ЦЕХ</vt:lpstr>
      <vt:lpstr>ХОЛОДНЫЙ ЦЕХ</vt:lpstr>
      <vt:lpstr>МЯСО-РЫБНЫЙ ЦЕХ</vt:lpstr>
      <vt:lpstr>ОВОЩНОЙ ЦЕХ</vt:lpstr>
      <vt:lpstr>КЛАДОВАЯ СЫПУЧИХ ПРОДУКТОВ</vt:lpstr>
      <vt:lpstr>КЛАДОВАЯ ОВОЩЕЙ С ОТДЕЛЕНИЕМ ПЕРВИЧНОЙ ОБРАБОТКИ</vt:lpstr>
      <vt:lpstr>КАМЕРЫ</vt:lpstr>
      <vt:lpstr>УЧАСТОК РАЗДАЧИ ГОТОВОЙ ПИЩИ</vt:lpstr>
      <vt:lpstr>УЧАСТОК РАЗДАЧИ ГОТОВОЙ ПИЩИ</vt:lpstr>
      <vt:lpstr>УЧАСТОК ХРАНЕНИЯ ИНВЕНТАРЯ</vt:lpstr>
      <vt:lpstr>МОЕЧНАЯ КУХОННОЙ ПОСУДЫ</vt:lpstr>
      <vt:lpstr>МОЕЧНАЯ ИЗОМЕТРИЧЕСКОЙ ТАРЫ</vt:lpstr>
      <vt:lpstr>ОБОРУДОВАНИЕ</vt:lpstr>
      <vt:lpstr>НОРОВИРУСНАЯ ИНФЕКЦИЯ</vt:lpstr>
      <vt:lpstr>НОРОВИРУСНАЯ ИНФЕКЦИЯ</vt:lpstr>
      <vt:lpstr>НОРОВИРУСНАЯ ИНФЕКЦИЯ</vt:lpstr>
      <vt:lpstr>ПРОФИЛАКТИЧЕСКИЕ МЕРОПРИЯТИЯ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ПИЩЕБЛОКА</dc:title>
  <dc:creator>Юлия Князева</dc:creator>
  <cp:lastModifiedBy>Юлия Князева</cp:lastModifiedBy>
  <cp:revision>34</cp:revision>
  <dcterms:created xsi:type="dcterms:W3CDTF">2017-04-03T01:59:40Z</dcterms:created>
  <dcterms:modified xsi:type="dcterms:W3CDTF">2018-12-18T06:44:37Z</dcterms:modified>
</cp:coreProperties>
</file>