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3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4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7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324F-6815-4C3C-B1AB-1280E960BED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9F04-221C-4E43-A4D3-8210F6E0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6190" y="2274838"/>
            <a:ext cx="91546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гостиная </a:t>
            </a:r>
            <a:r>
              <a:rPr lang="ru-RU" sz="72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«Нескучный сад»</a:t>
            </a:r>
            <a:endParaRPr lang="ru-RU" sz="7200" b="1" cap="none" spc="0" dirty="0">
              <a:ln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4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3616" r="1251" b="-3616"/>
          <a:stretch/>
        </p:blipFill>
        <p:spPr>
          <a:xfrm>
            <a:off x="1456841" y="170482"/>
            <a:ext cx="92524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889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620" y="648367"/>
            <a:ext cx="11344759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«Ассоциации»</a:t>
            </a:r>
          </a:p>
          <a:p>
            <a:pPr lvl="0" algn="ctr"/>
            <a:endParaRPr lang="ru-RU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 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любые обозначения (графика,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рисунок)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составит по ней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рассказ-загадку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78" y="3834249"/>
            <a:ext cx="4841966" cy="27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935" y="1014127"/>
            <a:ext cx="11344759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«Изобретатели»</a:t>
            </a:r>
          </a:p>
          <a:p>
            <a:pPr lvl="0" algn="ctr"/>
            <a:endParaRPr lang="ru-RU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профессию будущего. Представить форму одежды этой профессии, оборудование или орудия труда, продукт, обосновать необходимость этой профессии.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515154"/>
            <a:ext cx="3777003" cy="26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935" y="659011"/>
            <a:ext cx="11344759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«Скульптура»</a:t>
            </a:r>
          </a:p>
          <a:p>
            <a:pPr lvl="0" algn="ctr"/>
            <a:endParaRPr lang="ru-RU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малоподвижную игру «Скульптура» по типу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«Где мы были мы не скажем…». 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игры, разработать методические рекомендации (цели, задачи, правила игры)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127" r="53850" b="-127"/>
          <a:stretch/>
        </p:blipFill>
        <p:spPr>
          <a:xfrm>
            <a:off x="3051592" y="139337"/>
            <a:ext cx="1711997" cy="27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0"/>
            <a:ext cx="12192000" cy="6984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644" y="267125"/>
            <a:ext cx="1134475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«Профориентация в буклете»</a:t>
            </a:r>
          </a:p>
          <a:p>
            <a:pPr lvl="0" algn="ctr"/>
            <a:endParaRPr lang="ru-RU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 необходимо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буклет для трех категорий участников образовательных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 родителей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воспитанников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8" y="4447240"/>
            <a:ext cx="4423954" cy="23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72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6190" y="2274838"/>
            <a:ext cx="91546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гостиная </a:t>
            </a:r>
            <a:r>
              <a:rPr lang="ru-RU" sz="72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«Нескучный сад»</a:t>
            </a:r>
            <a:endParaRPr lang="ru-RU" sz="7200" b="1" cap="none" spc="0" dirty="0">
              <a:ln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9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0143" y="2367171"/>
            <a:ext cx="8530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8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1589" y="293025"/>
            <a:ext cx="871123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«…только творческий педагог способен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зажечь в детях жажду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познания, поэтому каждому педагогу 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развивать креативность,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являющуюся главным показателем</a:t>
            </a: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 профессиональной компетентности»</a:t>
            </a:r>
          </a:p>
          <a:p>
            <a:pPr algn="r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4" y="2040364"/>
            <a:ext cx="7802896" cy="46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8035" y="1723483"/>
            <a:ext cx="9875397" cy="224676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«Образовательное пространство </a:t>
            </a:r>
          </a:p>
          <a:p>
            <a:pPr algn="ctr"/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ДОО для решения вопросов по </a:t>
            </a:r>
          </a:p>
          <a:p>
            <a:pPr algn="ctr"/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6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1" y="2775782"/>
            <a:ext cx="2325935" cy="3655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878" y="3851738"/>
            <a:ext cx="3156838" cy="3065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597">
            <a:off x="411973" y="-137051"/>
            <a:ext cx="2156087" cy="30498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4843" y="-59547"/>
            <a:ext cx="2400723" cy="32623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3818379"/>
            <a:ext cx="2551587" cy="28477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3678" y="105234"/>
            <a:ext cx="1040014" cy="17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3" y="247973"/>
            <a:ext cx="2281289" cy="3041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15819"/>
          <a:stretch/>
        </p:blipFill>
        <p:spPr>
          <a:xfrm>
            <a:off x="3367313" y="145159"/>
            <a:ext cx="2409290" cy="3600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r="11990"/>
          <a:stretch/>
        </p:blipFill>
        <p:spPr>
          <a:xfrm>
            <a:off x="6418344" y="228600"/>
            <a:ext cx="2377643" cy="2983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18" y="3289691"/>
            <a:ext cx="2467783" cy="3290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16" y="254861"/>
            <a:ext cx="2617981" cy="34906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9" r="26667" b="10056"/>
          <a:stretch/>
        </p:blipFill>
        <p:spPr>
          <a:xfrm>
            <a:off x="299490" y="3623374"/>
            <a:ext cx="4936763" cy="3057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r="22042"/>
          <a:stretch/>
        </p:blipFill>
        <p:spPr>
          <a:xfrm>
            <a:off x="8472556" y="3812583"/>
            <a:ext cx="3476779" cy="30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2305" y="270208"/>
            <a:ext cx="809011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«Открытая трибуна»</a:t>
            </a:r>
            <a:r>
              <a:rPr lang="ru-RU" sz="4400" dirty="0" smtClean="0"/>
              <a:t> </a:t>
            </a:r>
          </a:p>
          <a:p>
            <a:pPr algn="ctr"/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79" y="1020951"/>
            <a:ext cx="10135891" cy="570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17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461" y="308523"/>
            <a:ext cx="1157723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«Памятка участников творческой гостиной</a:t>
            </a:r>
          </a:p>
          <a:p>
            <a:pPr lvl="0" algn="ctr"/>
            <a:r>
              <a:rPr lang="ru-RU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«Нескучный сад»</a:t>
            </a:r>
            <a:r>
              <a:rPr lang="ru-RU" sz="3200" dirty="0"/>
              <a:t> </a:t>
            </a:r>
            <a:endParaRPr lang="ru-RU" sz="3200" dirty="0" smtClean="0"/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каждого в работе группы на протяжении всей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встречи;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доброжелательность в общении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без погон», то есть все равны в общении без учета заслуг, званий и педагогического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стажа;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ясно выражайте свои мысли, стремитесь «сделать себя понятным»  себе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каждый участник ответственен за результат работы всей группы, а группа – за каждого.</a:t>
            </a:r>
          </a:p>
          <a:p>
            <a:pPr algn="ctr"/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434" y="270208"/>
            <a:ext cx="11344759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0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«Объявление»</a:t>
            </a:r>
            <a:r>
              <a:rPr lang="ru-RU" sz="4400" dirty="0" smtClean="0"/>
              <a:t> </a:t>
            </a:r>
            <a:r>
              <a:rPr lang="ru-RU" sz="4400" b="1" dirty="0" smtClean="0"/>
              <a:t> </a:t>
            </a:r>
            <a:endParaRPr lang="ru-RU" sz="4400" dirty="0" smtClean="0"/>
          </a:p>
          <a:p>
            <a:pPr lvl="0" algn="ctr"/>
            <a:endParaRPr lang="ru-RU" sz="4400" dirty="0" smtClean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рекламное объявление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мероприятии   для  портала «Дом» так, чтобы все слова начинались на одну букву. Объявление должно отражать профессиональную уникальность и включать нечто такое, чего не может предложить другое учебное заведение. </a:t>
            </a:r>
            <a:endParaRPr lang="ru-RU" sz="40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80" y="270208"/>
            <a:ext cx="3346423" cy="2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15" y="233443"/>
            <a:ext cx="9113003" cy="639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023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440" y="1076120"/>
            <a:ext cx="1134475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«Эксперимент»</a:t>
            </a:r>
          </a:p>
          <a:p>
            <a:pPr lvl="0" algn="ctr"/>
            <a:endParaRPr lang="ru-RU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4400" dirty="0" smtClean="0"/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одно из направлений классификации профессий Е.И. Климова назвать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профессии – устаревшую + новую. </a:t>
            </a:r>
            <a:endParaRPr lang="ru-RU" sz="4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9" y="534216"/>
            <a:ext cx="2816407" cy="28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320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2019-10-31T07:28:34Z</dcterms:created>
  <dcterms:modified xsi:type="dcterms:W3CDTF">2019-11-26T08:05:07Z</dcterms:modified>
</cp:coreProperties>
</file>