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799B-DC4F-4994-B8AD-3A0200DBD6B8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839CEE-9E9B-4D1C-87DD-1BC5B13158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799B-DC4F-4994-B8AD-3A0200DBD6B8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CEE-9E9B-4D1C-87DD-1BC5B1315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799B-DC4F-4994-B8AD-3A0200DBD6B8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CEE-9E9B-4D1C-87DD-1BC5B1315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799B-DC4F-4994-B8AD-3A0200DBD6B8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CEE-9E9B-4D1C-87DD-1BC5B13158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799B-DC4F-4994-B8AD-3A0200DBD6B8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839CEE-9E9B-4D1C-87DD-1BC5B1315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799B-DC4F-4994-B8AD-3A0200DBD6B8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CEE-9E9B-4D1C-87DD-1BC5B13158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799B-DC4F-4994-B8AD-3A0200DBD6B8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CEE-9E9B-4D1C-87DD-1BC5B13158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799B-DC4F-4994-B8AD-3A0200DBD6B8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CEE-9E9B-4D1C-87DD-1BC5B1315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799B-DC4F-4994-B8AD-3A0200DBD6B8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CEE-9E9B-4D1C-87DD-1BC5B1315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799B-DC4F-4994-B8AD-3A0200DBD6B8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9CEE-9E9B-4D1C-87DD-1BC5B13158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799B-DC4F-4994-B8AD-3A0200DBD6B8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839CEE-9E9B-4D1C-87DD-1BC5B13158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9D799B-DC4F-4994-B8AD-3A0200DBD6B8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839CEE-9E9B-4D1C-87DD-1BC5B13158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373216"/>
            <a:ext cx="2808312" cy="1272140"/>
          </a:xfrm>
        </p:spPr>
        <p:txBody>
          <a:bodyPr/>
          <a:lstStyle/>
          <a:p>
            <a:r>
              <a:rPr lang="ru-RU" b="1" dirty="0" smtClean="0"/>
              <a:t>Подготовила: </a:t>
            </a:r>
            <a:endParaRPr lang="ru-RU" b="1" dirty="0" smtClean="0"/>
          </a:p>
          <a:p>
            <a:r>
              <a:rPr lang="ru-RU" b="1" dirty="0" smtClean="0"/>
              <a:t>Бондарева Л.Р.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Безопасность на различных видах транспорта</a:t>
            </a:r>
          </a:p>
        </p:txBody>
      </p:sp>
      <p:pic>
        <p:nvPicPr>
          <p:cNvPr id="26626" name="Picture 2" descr="https://globalsib.com/wp-content/uploads/2017/06/transpo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5580112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Безопасность на водном транспорте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35696" y="2132856"/>
            <a:ext cx="2827744" cy="388694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>Советы пассажирам, отправляющимся в плавание на водном судне:</a:t>
            </a:r>
          </a:p>
          <a:p>
            <a:r>
              <a:rPr lang="ru-RU" dirty="0" smtClean="0"/>
              <a:t>•перед плаванием запаситесь лекарствами, в том числе от морской болезни;</a:t>
            </a:r>
          </a:p>
          <a:p>
            <a:r>
              <a:rPr lang="ru-RU" dirty="0" smtClean="0"/>
              <a:t>•заранее ознакомьтесь с местами хранения спасательных средств индивидуального пользования и правилами их применения;</a:t>
            </a:r>
          </a:p>
          <a:p>
            <a:r>
              <a:rPr lang="ru-RU" dirty="0" smtClean="0"/>
              <a:t>•запомните места крепления спасательных средств коллективного пользования;</a:t>
            </a:r>
          </a:p>
          <a:p>
            <a:r>
              <a:rPr lang="ru-RU" dirty="0" smtClean="0"/>
              <a:t>•запомните дорогу из своей каюты к спасательным средствам коллективного пользования, так как во время катастрофы ориентироваться трудно, особенно при задымлении и крене судна;</a:t>
            </a:r>
          </a:p>
          <a:p>
            <a:r>
              <a:rPr lang="ru-RU" dirty="0" smtClean="0"/>
              <a:t>•не паникуйте и пресекайте панические и нецелесообразные действия других людей; трезвое спокойствие — одно из основных условий выживания в чрезвычайной ситуации;</a:t>
            </a:r>
          </a:p>
          <a:p>
            <a:r>
              <a:rPr lang="ru-RU" dirty="0" smtClean="0"/>
              <a:t>•не покидайте терпящее бедствие судно без команды капитана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4818" name="Picture 2" descr="https://www.metod-kopilka.ru/images/doc/24/18656/1/img6.jpg"/>
          <p:cNvPicPr>
            <a:picLocks noChangeAspect="1" noChangeArrowheads="1"/>
          </p:cNvPicPr>
          <p:nvPr/>
        </p:nvPicPr>
        <p:blipFill>
          <a:blip r:embed="rId2" cstate="print"/>
          <a:srcRect l="10237" t="56699" r="53538" b="-25999"/>
          <a:stretch>
            <a:fillRect/>
          </a:stretch>
        </p:blipFill>
        <p:spPr bwMode="auto">
          <a:xfrm>
            <a:off x="323528" y="1340768"/>
            <a:ext cx="4176464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Современные средства передвижения (морские корабли, речные пароходы, самолеты, железнодорожные поезда, автобусы, трамваи, троллейбусы, метро и др.) постоянно совершенствуются, их скорости увеличиваются. Такая тенденция представляет повышенную опасность для пассажиров и обслуживающего персонала.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588224" y="2924944"/>
            <a:ext cx="2094766" cy="309485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http://ds70.detkin-club.ru/images/parents/_5881f32dac4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32048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tcloud3.ams3.digitaloceanspaces.com/slides/pics/000/611/300/original/Slide3.jpg?1480317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0459" cy="652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62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Автомобильный транспорт — самый опасный вид транспорта: на его долю приходится наибольшее количество транспортных потерь и человеческих жертв.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3979872" cy="270128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В целях безопасности, находясь в автомобиле, НЕЛЬЗЯ:</a:t>
            </a:r>
          </a:p>
          <a:p>
            <a:r>
              <a:rPr lang="ru-RU" dirty="0" smtClean="0"/>
              <a:t>•сажать детей на переднее сиденье;</a:t>
            </a:r>
          </a:p>
          <a:p>
            <a:r>
              <a:rPr lang="ru-RU" dirty="0" smtClean="0"/>
              <a:t>•перевозить в салоне и багажнике горючие и взрывчатые вещества;</a:t>
            </a:r>
          </a:p>
          <a:p>
            <a:r>
              <a:rPr lang="ru-RU" dirty="0" smtClean="0"/>
              <a:t>•находиться внутри потерпевшего аварию автомобиля при сильном запахе бензина;</a:t>
            </a:r>
          </a:p>
          <a:p>
            <a:r>
              <a:rPr lang="ru-RU" dirty="0" smtClean="0"/>
              <a:t>•вытаскивать людей, зажатых в обломках машины, применяя силу.</a:t>
            </a:r>
          </a:p>
          <a:p>
            <a:endParaRPr lang="ru-RU" dirty="0"/>
          </a:p>
        </p:txBody>
      </p:sp>
      <p:pic>
        <p:nvPicPr>
          <p:cNvPr id="1026" name="Picture 2" descr="https://ds03.infourok.ru/uploads/ex/0058/00030d97-a1fecae6/img3.jpg"/>
          <p:cNvPicPr>
            <a:picLocks noChangeAspect="1" noChangeArrowheads="1"/>
          </p:cNvPicPr>
          <p:nvPr/>
        </p:nvPicPr>
        <p:blipFill>
          <a:blip r:embed="rId2" cstate="print"/>
          <a:srcRect l="36151" t="33130" r="31314" b="42770"/>
          <a:stretch>
            <a:fillRect/>
          </a:stretch>
        </p:blipFill>
        <p:spPr bwMode="auto">
          <a:xfrm>
            <a:off x="539552" y="1484784"/>
            <a:ext cx="414766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3888432" cy="4572000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>Основные правила поведения детей на дороге:</a:t>
            </a:r>
          </a:p>
          <a:p>
            <a:r>
              <a:rPr lang="ru-RU" dirty="0" smtClean="0"/>
              <a:t>•Нельзя переходить улицу на красный свет светофора.</a:t>
            </a:r>
          </a:p>
          <a:p>
            <a:r>
              <a:rPr lang="ru-RU" dirty="0" smtClean="0"/>
              <a:t>•Нельзя выбегать на дорогу и играть на ней.</a:t>
            </a:r>
          </a:p>
          <a:p>
            <a:r>
              <a:rPr lang="ru-RU" dirty="0" smtClean="0"/>
              <a:t>•Ребенок дошкольного и младшего школьного возраста должен переходить улицу в сопровождении родителей или группы пешеходов.</a:t>
            </a:r>
          </a:p>
          <a:p>
            <a:r>
              <a:rPr lang="ru-RU" dirty="0" smtClean="0"/>
              <a:t>•При переходе улицы необходимо сначала посмотреть налево, перейти до середины дороги, посмотреть направо и пересечь оставшуюся часть дороги.</a:t>
            </a:r>
          </a:p>
          <a:p>
            <a:r>
              <a:rPr lang="ru-RU" dirty="0" smtClean="0"/>
              <a:t>•Автобус и троллейбус нужно обходить сзади, а трамвай — спереди, чтобы видеть приближающийся автотранспорт, а водители транспорта могли видеть пешехода.</a:t>
            </a:r>
          </a:p>
          <a:p>
            <a:r>
              <a:rPr lang="ru-RU" dirty="0" smtClean="0"/>
              <a:t>•Двигаться вдоль дороги нужно по тротуару или по обочине дороги навстречу движущемуся транспорту.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404664"/>
            <a:ext cx="4110990" cy="6120680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>Безопасное поведение мотоциклиста и велосипедиста. Управляя мотоциклом или велосипедом, нужно помнить о следующем:</a:t>
            </a:r>
          </a:p>
          <a:p>
            <a:r>
              <a:rPr lang="ru-RU" dirty="0" smtClean="0"/>
              <a:t>•не ехать против движения;</a:t>
            </a:r>
          </a:p>
          <a:p>
            <a:r>
              <a:rPr lang="ru-RU" dirty="0" smtClean="0"/>
              <a:t>•держаться строго правой стороны;</a:t>
            </a:r>
          </a:p>
          <a:p>
            <a:r>
              <a:rPr lang="ru-RU" dirty="0" smtClean="0"/>
              <a:t>•оповещать об изменении движения заранее;</a:t>
            </a:r>
          </a:p>
          <a:p>
            <a:r>
              <a:rPr lang="ru-RU" dirty="0" smtClean="0"/>
              <a:t>•не тормозить резко во избежание скольжения;</a:t>
            </a:r>
          </a:p>
          <a:p>
            <a:r>
              <a:rPr lang="ru-RU" dirty="0" smtClean="0"/>
              <a:t>•быть внимательными к пешеходам, которые могут начать переходить улицу неожиданно;</a:t>
            </a:r>
          </a:p>
          <a:p>
            <a:r>
              <a:rPr lang="ru-RU" dirty="0" smtClean="0"/>
              <a:t>•быть внимательными к автомобилистам, которые во время обгона создают воздушную волну, что может вызвать потерю равновесия;</a:t>
            </a:r>
          </a:p>
          <a:p>
            <a:r>
              <a:rPr lang="ru-RU" dirty="0" smtClean="0"/>
              <a:t>•двигаться друг за другом;</a:t>
            </a:r>
          </a:p>
          <a:p>
            <a:r>
              <a:rPr lang="ru-RU" dirty="0" smtClean="0"/>
              <a:t>•ночью использовать яркоокрашенную одежду и следить за тем, чтобы светоотражающие детали были чистыми;</a:t>
            </a:r>
          </a:p>
          <a:p>
            <a:r>
              <a:rPr lang="ru-RU" dirty="0" smtClean="0"/>
              <a:t>•возить сумки или пакеты только на багажнике;</a:t>
            </a:r>
          </a:p>
          <a:p>
            <a:r>
              <a:rPr lang="ru-RU" dirty="0" smtClean="0"/>
              <a:t>•выполнять требования дорожных знаков, чтобы избежать происшествий и штрафов;</a:t>
            </a:r>
          </a:p>
          <a:p>
            <a:r>
              <a:rPr lang="ru-RU" dirty="0" smtClean="0"/>
              <a:t>•пользоваться велосипедными дорожками там, где они есть;</a:t>
            </a:r>
          </a:p>
          <a:p>
            <a:r>
              <a:rPr lang="ru-RU" dirty="0" smtClean="0"/>
              <a:t>•не буксировать других и не ездить самому не буксире;</a:t>
            </a:r>
          </a:p>
          <a:p>
            <a:r>
              <a:rPr lang="ru-RU" dirty="0" smtClean="0"/>
              <a:t>•не устраивать гонок на скорость;</a:t>
            </a:r>
          </a:p>
          <a:p>
            <a:r>
              <a:rPr lang="ru-RU" dirty="0" smtClean="0"/>
              <a:t>•держать дистанцию при движении в потоке;</a:t>
            </a:r>
          </a:p>
          <a:p>
            <a:r>
              <a:rPr lang="ru-RU" dirty="0" smtClean="0"/>
              <a:t>•снижать скорость на дороге, покрытой песком, льдом, снегом или на спуске. Помните, что в случае аварии наиболее вероятными жертвами становятся вело-</a:t>
            </a:r>
          </a:p>
          <a:p>
            <a:r>
              <a:rPr lang="ru-RU" dirty="0" err="1" smtClean="0"/>
              <a:t>сипедисты</a:t>
            </a:r>
            <a:r>
              <a:rPr lang="ru-RU" dirty="0" smtClean="0"/>
              <a:t> и мотоциклисты.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0223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Безопасность в общественном транспорте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Система автобусного сообщения — самая развитая транспортная связь в нашей стране. Автобусами постоянно пользуются как внутри населенных пунктов, так и между ними.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3429000"/>
            <a:ext cx="3331800" cy="259080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1772816"/>
            <a:ext cx="3749040" cy="4246984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Основные правила безопасности в общественном транспорте: </a:t>
            </a:r>
            <a:r>
              <a:rPr lang="ru-RU" dirty="0" smtClean="0"/>
              <a:t>не входить и не выходить до полной остановки транспорта, не прислоняться к дверям, не </a:t>
            </a:r>
            <a:r>
              <a:rPr lang="ru-RU" dirty="0" err="1" smtClean="0"/>
              <a:t>высо</a:t>
            </a:r>
            <a:r>
              <a:rPr lang="ru-RU" dirty="0" smtClean="0"/>
              <a:t>- </a:t>
            </a:r>
            <a:r>
              <a:rPr lang="ru-RU" dirty="0" err="1" smtClean="0"/>
              <a:t>вывать</a:t>
            </a:r>
            <a:r>
              <a:rPr lang="ru-RU" dirty="0" smtClean="0"/>
              <a:t> голову и руки из окна, внутри транспорта держаться за поручни на случай экстренного торможения (надежная точка опоры — поручень над головой), стоять лицом в сторону движения, чтобы иметь возможность заранее заметить опасность и успеть на нее среагировать, в случае столкновения и падения попытайтесь сгруппироваться, закрыть голову руками.</a:t>
            </a:r>
          </a:p>
          <a:p>
            <a:endParaRPr lang="ru-RU" dirty="0"/>
          </a:p>
        </p:txBody>
      </p:sp>
      <p:pic>
        <p:nvPicPr>
          <p:cNvPr id="6" name="Picture 2" descr="https://ds03.infourok.ru/uploads/ex/0058/00030d97-a1fecae6/img3.jpg"/>
          <p:cNvPicPr>
            <a:picLocks noChangeAspect="1" noChangeArrowheads="1"/>
          </p:cNvPicPr>
          <p:nvPr/>
        </p:nvPicPr>
        <p:blipFill>
          <a:blip r:embed="rId2" cstate="print"/>
          <a:srcRect l="66937" t="65099" r="1564" b="8651"/>
          <a:stretch>
            <a:fillRect/>
          </a:stretch>
        </p:blipFill>
        <p:spPr bwMode="auto">
          <a:xfrm>
            <a:off x="539552" y="2204864"/>
            <a:ext cx="460851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57829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Безопасность в метрополитене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Сегодня метро стало одним из самых распространенных и надежных способов передвижения, но и здесь периодически возникают «нештатные» ситуации. Во избежание возникновения ЧС в метро следует строго соблюдать правила поведения и пользования его услугами.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204864"/>
            <a:ext cx="4464496" cy="3814936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>В метро категорически запрещается:</a:t>
            </a:r>
          </a:p>
          <a:p>
            <a:r>
              <a:rPr lang="ru-RU" dirty="0" smtClean="0"/>
              <a:t>•заходить за ограничительную линию у края платформы и подходить к вагону до полной остановки поезда;</a:t>
            </a:r>
          </a:p>
          <a:p>
            <a:r>
              <a:rPr lang="ru-RU" dirty="0" smtClean="0"/>
              <a:t>•сидеть на ступеньках эскалатора, облокачиваться и класть вещи на поручни, бежать по эскалатору и платформе;</a:t>
            </a:r>
          </a:p>
          <a:p>
            <a:r>
              <a:rPr lang="ru-RU" dirty="0" smtClean="0"/>
              <a:t>•спускаться на пути и ходить по путям;</a:t>
            </a:r>
          </a:p>
          <a:p>
            <a:r>
              <a:rPr lang="ru-RU" dirty="0" smtClean="0"/>
              <a:t>•открывать двери вагона во время движения, задерживать закрытие и открытие дверей вагонов на остановках;</a:t>
            </a:r>
          </a:p>
          <a:p>
            <a:r>
              <a:rPr lang="ru-RU" dirty="0" smtClean="0"/>
              <a:t>•входить на станцию и проезжать в поездах в нетрезвом состоянии;</a:t>
            </a:r>
          </a:p>
          <a:p>
            <a:r>
              <a:rPr lang="ru-RU" dirty="0" smtClean="0"/>
              <a:t>•курить на станциях и в вагонах;</a:t>
            </a:r>
          </a:p>
          <a:p>
            <a:r>
              <a:rPr lang="ru-RU" dirty="0" smtClean="0"/>
              <a:t>•провозить пожароопасные, взрывчатые, отравляющие, ядовитые вещества и предметы, бытовые и газовые баллоны;</a:t>
            </a:r>
          </a:p>
          <a:p>
            <a:r>
              <a:rPr lang="ru-RU" dirty="0" smtClean="0"/>
              <a:t>•без крайней нужды ходить по неработающему эскалатору — он может начать двигаться.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6016" y="2132856"/>
            <a:ext cx="3965064" cy="446300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При движении по эскалатору:</a:t>
            </a:r>
          </a:p>
          <a:p>
            <a:r>
              <a:rPr lang="ru-RU" dirty="0" smtClean="0"/>
              <a:t>•стойте с правой стороны (лицом по направлению движения), а проходите — с левой;</a:t>
            </a:r>
          </a:p>
          <a:p>
            <a:r>
              <a:rPr lang="ru-RU" dirty="0" smtClean="0"/>
              <a:t>•держитесь за поручень, и не прикасайтесь к неподвижным частям эскалатора;</a:t>
            </a:r>
          </a:p>
          <a:p>
            <a:r>
              <a:rPr lang="ru-RU" dirty="0" smtClean="0"/>
              <a:t>•держите детей за руку, а самых маленьких на руках;</a:t>
            </a:r>
          </a:p>
          <a:p>
            <a:r>
              <a:rPr lang="ru-RU" dirty="0" smtClean="0"/>
              <a:t>•придерживайте полы длинной одежды;</a:t>
            </a:r>
          </a:p>
          <a:p>
            <a:r>
              <a:rPr lang="ru-RU" dirty="0" smtClean="0"/>
              <a:t>•придерживайте вещи, которые вы поставили на ступеньки эскалатора;</a:t>
            </a:r>
          </a:p>
          <a:p>
            <a:r>
              <a:rPr lang="ru-RU" dirty="0" smtClean="0"/>
              <a:t>•при сходе с эскалатора не задерживайтесь;</a:t>
            </a:r>
          </a:p>
          <a:p>
            <a:r>
              <a:rPr lang="ru-RU" dirty="0" smtClean="0"/>
              <a:t>•если эскалатор начал разгоняться, а тормоза не сработали, единственно верное решение — перескочить через балюстраду на соседнюю лестницу;</a:t>
            </a:r>
          </a:p>
          <a:p>
            <a:endParaRPr lang="ru-RU" dirty="0"/>
          </a:p>
        </p:txBody>
      </p:sp>
      <p:pic>
        <p:nvPicPr>
          <p:cNvPr id="30722" name="Picture 2" descr="http://mtdata.ru/u25/photoA8F4/20151975691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869160"/>
            <a:ext cx="2448272" cy="1632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Безопасность на железнодорожном транспорте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5292080" cy="4572000"/>
          </a:xfrm>
        </p:spPr>
        <p:txBody>
          <a:bodyPr>
            <a:normAutofit fontScale="40000" lnSpcReduction="20000"/>
          </a:bodyPr>
          <a:lstStyle/>
          <a:p>
            <a:r>
              <a:rPr lang="ru-RU" sz="2500" b="1" i="1" dirty="0" smtClean="0"/>
              <a:t>Правила поведения в поезде. </a:t>
            </a:r>
            <a:r>
              <a:rPr lang="ru-RU" sz="2500" dirty="0" smtClean="0"/>
              <a:t>Всем, кто отправляется в поездку на железнодорожном транспорте, нужно знать, что самые безопасные места в вагоне — это полки купе, расположенные в сторону движения. В этом случае при экстренном торможении или столкновении поездов вас только прижмет к стенке, в то время как пассажиры с противоположных полок слетят на пол.</a:t>
            </a:r>
          </a:p>
          <a:p>
            <a:r>
              <a:rPr lang="ru-RU" sz="2500" dirty="0" smtClean="0"/>
              <a:t>На боковых полках лучше лежать ногами в сторону движения. Тогда при резком торможении или столкновении вы упретесь в перегородку ногами, а не головой и избежите травмы шейных позвонков.</a:t>
            </a:r>
          </a:p>
          <a:p>
            <a:r>
              <a:rPr lang="ru-RU" sz="2500" dirty="0" smtClean="0"/>
              <a:t>Наибольшую угрозу для пассажиров представляют первый и последний вагоны поезда.</a:t>
            </a:r>
          </a:p>
          <a:p>
            <a:r>
              <a:rPr lang="ru-RU" sz="2500" b="1" i="1" dirty="0" smtClean="0"/>
              <a:t>В целях безопасности, находясь в поезде, нужно:</a:t>
            </a:r>
          </a:p>
          <a:p>
            <a:r>
              <a:rPr lang="ru-RU" sz="2500" dirty="0" smtClean="0"/>
              <a:t>•укладывать детей в вагоне на самые безопасные места — на нижние полки, в сторону движения поезда;</a:t>
            </a:r>
          </a:p>
          <a:p>
            <a:r>
              <a:rPr lang="ru-RU" sz="2500" dirty="0" smtClean="0"/>
              <a:t>•убрать с пола и столика острые и опасные вещи;</a:t>
            </a:r>
          </a:p>
          <a:p>
            <a:r>
              <a:rPr lang="ru-RU" sz="2500" dirty="0" smtClean="0"/>
              <a:t>•полностью до фиксации закрывать или открывать двери купе, чтобы они при резкой остановке не травмировали попавшие в проем руки и ноги;</a:t>
            </a:r>
          </a:p>
          <a:p>
            <a:r>
              <a:rPr lang="ru-RU" sz="2500" dirty="0" smtClean="0"/>
              <a:t>•передвигаясь по вагонам и между ними, придерживаться за поручни, так как</a:t>
            </a:r>
          </a:p>
          <a:p>
            <a:r>
              <a:rPr lang="ru-RU" sz="2500" dirty="0" smtClean="0"/>
              <a:t>всегда возможно экстренное торможение.</a:t>
            </a:r>
          </a:p>
          <a:p>
            <a:r>
              <a:rPr lang="ru-RU" sz="2500" i="1" dirty="0" smtClean="0"/>
              <a:t>НЕЛЬЗЯ:</a:t>
            </a:r>
          </a:p>
          <a:p>
            <a:r>
              <a:rPr lang="ru-RU" sz="2500" dirty="0" smtClean="0"/>
              <a:t>•перегружать верхние багажные полки;</a:t>
            </a:r>
          </a:p>
          <a:p>
            <a:r>
              <a:rPr lang="ru-RU" sz="2500" dirty="0" smtClean="0"/>
              <a:t>•загромождать тамбуры и проходы вагонов различными предметами, вещами и багажом;</a:t>
            </a:r>
          </a:p>
          <a:p>
            <a:r>
              <a:rPr lang="ru-RU" sz="2500" dirty="0" smtClean="0"/>
              <a:t>•срывать </a:t>
            </a:r>
            <a:r>
              <a:rPr lang="ru-RU" sz="2500" dirty="0" err="1" smtClean="0"/>
              <a:t>стоп-кран,даже</a:t>
            </a:r>
            <a:r>
              <a:rPr lang="ru-RU" sz="2500" dirty="0" smtClean="0"/>
              <a:t> при пожаре, если поезд находится на мосту, в тоннеле</a:t>
            </a:r>
          </a:p>
          <a:p>
            <a:r>
              <a:rPr lang="ru-RU" sz="2500" dirty="0" smtClean="0"/>
              <a:t>ив других местах, где осложнится эвакуация пассажиров.</a:t>
            </a:r>
          </a:p>
          <a:p>
            <a:endParaRPr lang="ru-RU" dirty="0"/>
          </a:p>
        </p:txBody>
      </p:sp>
      <p:pic>
        <p:nvPicPr>
          <p:cNvPr id="29698" name="Picture 2" descr="http://www.michpravda.ru/sites/default/files/article-images/2016/04/11/poez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608" y="1628800"/>
            <a:ext cx="352839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Безопасность на авиационном транспорте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Воздушный транспорт в настоящее время занимает одно из ведущих мест в общей транспортной системе перевозок пассажиров и грузов.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63688" y="3068960"/>
            <a:ext cx="2899752" cy="295084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843808" y="1447800"/>
            <a:ext cx="5839182" cy="507754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•не выходите на перрон и к стоянкам воздушных судов;</a:t>
            </a:r>
          </a:p>
          <a:p>
            <a:r>
              <a:rPr lang="ru-RU" dirty="0" smtClean="0"/>
              <a:t>•не ходите по перрону и у стоянок воздушных судов без сопровождения работника аэропорта;</a:t>
            </a:r>
          </a:p>
          <a:p>
            <a:r>
              <a:rPr lang="ru-RU" dirty="0" smtClean="0"/>
              <a:t>•займите места согласно номерам, указанным в билетах; не перевозите в ручной клади и багаже окисляющие вещества, способные к образованию воспламеняющихся и взрывчатых смесей; сжатые и сжиженные газы; ядовитые и отравляющие вещества; едкие и коррозирующие вещества;</a:t>
            </a:r>
          </a:p>
          <a:p>
            <a:r>
              <a:rPr lang="ru-RU" dirty="0" smtClean="0"/>
              <a:t>•не перевозите оружие; при приобретении билета ознакомьтесь с действующим на воздушном транспорте порядком перевозки оружия и безоговорочно выполняйте его, если вы имеете разрешение на право ношения оружия, а также хотите перевезти его;</a:t>
            </a:r>
          </a:p>
          <a:p>
            <a:r>
              <a:rPr lang="ru-RU" dirty="0" smtClean="0"/>
              <a:t>•соблюдайте правила поведения, которые вам сообщает бортпроводник или член экипажа;</a:t>
            </a:r>
          </a:p>
          <a:p>
            <a:r>
              <a:rPr lang="ru-RU" dirty="0" smtClean="0"/>
              <a:t>•не пользуйтесь на борту самолета электронными аппаратами, телефонами и биноклями;</a:t>
            </a:r>
          </a:p>
          <a:p>
            <a:r>
              <a:rPr lang="ru-RU" dirty="0" smtClean="0"/>
              <a:t>•при различных видах аварий строго выполняйте команды экипажа, не допуская при этом паники;</a:t>
            </a:r>
          </a:p>
          <a:p>
            <a:r>
              <a:rPr lang="ru-RU" dirty="0" smtClean="0"/>
              <a:t>•не ставьте на полку для ручной клади тяжелые вещи, так как на это в самолете есть специальный отсек;</a:t>
            </a:r>
          </a:p>
          <a:p>
            <a:r>
              <a:rPr lang="ru-RU" dirty="0" smtClean="0"/>
              <a:t>прочно закрепите на полке ручную кладь;</a:t>
            </a:r>
          </a:p>
          <a:p>
            <a:r>
              <a:rPr lang="ru-RU" dirty="0" smtClean="0"/>
              <a:t>•перед взлетом обязательно проверьте, нет ли над головой тяжелых предметов;</a:t>
            </a:r>
          </a:p>
          <a:p>
            <a:r>
              <a:rPr lang="ru-RU" dirty="0" smtClean="0"/>
              <a:t>•перед полетом внимательно прослушайте и запомните информацию бортпроводника о том, где находятся аварийные люки, медицинская аптечка, огнетушители, кислородная маска, когда и как ее надевать, а если полет будет проходить над водой, — где находится спасательный жилет и как им пользоваться;</a:t>
            </a:r>
          </a:p>
          <a:p>
            <a:r>
              <a:rPr lang="ru-RU" dirty="0" smtClean="0"/>
              <a:t>•при взлете и посадке пристегните ремни безопасности: об этом напомнят бортпроводник и световое табло «Пристегните ремни!». Тщательно подгоняйте ремни перед каждым взлетом и посадкой, плотно закрепив их как можно ниже у бедер;</a:t>
            </a:r>
          </a:p>
          <a:p>
            <a:r>
              <a:rPr lang="ru-RU" dirty="0" smtClean="0"/>
              <a:t>•во время взлета и посадки не вставайте со своего места и не ходите по салону;</a:t>
            </a:r>
          </a:p>
          <a:p>
            <a:r>
              <a:rPr lang="ru-RU" dirty="0" smtClean="0"/>
              <a:t>•не курите в салоне самолета и не распивайте на его борту спиртные напитки;</a:t>
            </a:r>
          </a:p>
          <a:p>
            <a:r>
              <a:rPr lang="ru-RU" dirty="0" smtClean="0"/>
              <a:t>•после посадки самолета не вставайте сразу со своего места — дождитесь его полной остановки и выхода экипажа;</a:t>
            </a:r>
          </a:p>
          <a:p>
            <a:r>
              <a:rPr lang="ru-RU" dirty="0" smtClean="0"/>
              <a:t>•покидайте салон только после распоряжения бортпроводницы.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3794" name="Picture 2" descr="https://www.metod-kopilka.ru/images/doc/24/18656/1/img6.jpg"/>
          <p:cNvPicPr>
            <a:picLocks noChangeAspect="1" noChangeArrowheads="1"/>
          </p:cNvPicPr>
          <p:nvPr/>
        </p:nvPicPr>
        <p:blipFill>
          <a:blip r:embed="rId2" cstate="print"/>
          <a:srcRect l="12988" t="22050" r="57875" b="50650"/>
          <a:stretch>
            <a:fillRect/>
          </a:stretch>
        </p:blipFill>
        <p:spPr bwMode="auto">
          <a:xfrm>
            <a:off x="251520" y="1484784"/>
            <a:ext cx="266429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</TotalTime>
  <Words>924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Безопасность на различных видах транспорта</vt:lpstr>
      <vt:lpstr>Презентация PowerPoint</vt:lpstr>
      <vt:lpstr>Презентация PowerPoint</vt:lpstr>
      <vt:lpstr>Автомобильный транспорт — самый опасный вид транспорта: на его долю приходится наибольшее количество транспортных потерь и человеческих жертв. </vt:lpstr>
      <vt:lpstr>Презентация PowerPoint</vt:lpstr>
      <vt:lpstr>Безопасность в общественном транспорте Система автобусного сообщения — самая развитая транспортная связь в нашей стране. Автобусами постоянно пользуются как внутри населенных пунктов, так и между ними. </vt:lpstr>
      <vt:lpstr>Безопасность в метрополитене Сегодня метро стало одним из самых распространенных и надежных способов передвижения, но и здесь периодически возникают «нештатные» ситуации. Во избежание возникновения ЧС в метро следует строго соблюдать правила поведения и пользования его услугами. </vt:lpstr>
      <vt:lpstr>                     Безопасность на железнодорожном транспорте</vt:lpstr>
      <vt:lpstr>Безопасность на авиационном транспорте Воздушный транспорт в настоящее время занимает одно из ведущих мест в общей транспортной системе перевозок пассажиров и грузов. </vt:lpstr>
      <vt:lpstr>                        Безопасность на водном транспорте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различных видах транспорта</dc:title>
  <dc:creator>111</dc:creator>
  <cp:lastModifiedBy>user</cp:lastModifiedBy>
  <cp:revision>5</cp:revision>
  <dcterms:created xsi:type="dcterms:W3CDTF">2018-10-02T04:08:39Z</dcterms:created>
  <dcterms:modified xsi:type="dcterms:W3CDTF">2019-11-30T09:28:07Z</dcterms:modified>
</cp:coreProperties>
</file>